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374" r:id="rId5"/>
    <p:sldId id="378" r:id="rId6"/>
    <p:sldId id="275" r:id="rId7"/>
    <p:sldId id="377" r:id="rId8"/>
    <p:sldId id="379" r:id="rId9"/>
    <p:sldId id="330" r:id="rId10"/>
    <p:sldId id="385" r:id="rId11"/>
    <p:sldId id="386" r:id="rId12"/>
    <p:sldId id="384" r:id="rId13"/>
    <p:sldId id="387" r:id="rId14"/>
    <p:sldId id="389" r:id="rId15"/>
    <p:sldId id="390" r:id="rId16"/>
    <p:sldId id="383" r:id="rId17"/>
    <p:sldId id="388" r:id="rId18"/>
    <p:sldId id="39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952" autoAdjust="0"/>
  </p:normalViewPr>
  <p:slideViewPr>
    <p:cSldViewPr snapToGrid="0">
      <p:cViewPr varScale="1">
        <p:scale>
          <a:sx n="51" d="100"/>
          <a:sy n="51" d="100"/>
        </p:scale>
        <p:origin x="15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11A301E7-5FE4-4589-BCD2-D8D772D0DDBB}"/>
    <pc:docChg chg="undo custSel addSld delSld modSld sldOrd">
      <pc:chgData name="Lukas Wallrich (Staff)" userId="74c9ee81-4c0d-413a-a571-5c8398ac27a1" providerId="ADAL" clId="{11A301E7-5FE4-4589-BCD2-D8D772D0DDBB}" dt="2022-05-03T00:34:33.664" v="3735" actId="1076"/>
      <pc:docMkLst>
        <pc:docMk/>
      </pc:docMkLst>
      <pc:sldChg chg="addSp delSp modSp mod modAnim">
        <pc:chgData name="Lukas Wallrich (Staff)" userId="74c9ee81-4c0d-413a-a571-5c8398ac27a1" providerId="ADAL" clId="{11A301E7-5FE4-4589-BCD2-D8D772D0DDBB}" dt="2022-05-02T20:31:00.406" v="88" actId="14100"/>
        <pc:sldMkLst>
          <pc:docMk/>
          <pc:sldMk cId="0" sldId="256"/>
        </pc:sldMkLst>
        <pc:spChg chg="del">
          <ac:chgData name="Lukas Wallrich (Staff)" userId="74c9ee81-4c0d-413a-a571-5c8398ac27a1" providerId="ADAL" clId="{11A301E7-5FE4-4589-BCD2-D8D772D0DDBB}" dt="2022-05-02T20:28:59.935" v="30" actId="478"/>
          <ac:spMkLst>
            <pc:docMk/>
            <pc:sldMk cId="0" sldId="256"/>
            <ac:spMk id="5" creationId="{5851C206-01B1-4ED7-890C-D00325B7DE1B}"/>
          </ac:spMkLst>
        </pc:spChg>
        <pc:spChg chg="add mod">
          <ac:chgData name="Lukas Wallrich (Staff)" userId="74c9ee81-4c0d-413a-a571-5c8398ac27a1" providerId="ADAL" clId="{11A301E7-5FE4-4589-BCD2-D8D772D0DDBB}" dt="2022-05-02T20:31:00.406" v="88" actId="14100"/>
          <ac:spMkLst>
            <pc:docMk/>
            <pc:sldMk cId="0" sldId="256"/>
            <ac:spMk id="9" creationId="{B3DD6CEB-1676-4E60-97B6-80354F73AC90}"/>
          </ac:spMkLst>
        </pc:spChg>
        <pc:spChg chg="add mod">
          <ac:chgData name="Lukas Wallrich (Staff)" userId="74c9ee81-4c0d-413a-a571-5c8398ac27a1" providerId="ADAL" clId="{11A301E7-5FE4-4589-BCD2-D8D772D0DDBB}" dt="2022-05-02T20:30:50.328" v="74" actId="1076"/>
          <ac:spMkLst>
            <pc:docMk/>
            <pc:sldMk cId="0" sldId="256"/>
            <ac:spMk id="10" creationId="{9B01E569-08CE-4BF7-B3A1-73644A63174A}"/>
          </ac:spMkLst>
        </pc:spChg>
        <pc:spChg chg="mod">
          <ac:chgData name="Lukas Wallrich (Staff)" userId="74c9ee81-4c0d-413a-a571-5c8398ac27a1" providerId="ADAL" clId="{11A301E7-5FE4-4589-BCD2-D8D772D0DDBB}" dt="2022-05-02T20:28:55.578" v="28" actId="20577"/>
          <ac:spMkLst>
            <pc:docMk/>
            <pc:sldMk cId="0" sldId="256"/>
            <ac:spMk id="234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0:30:21.889" v="38" actId="1076"/>
          <ac:picMkLst>
            <pc:docMk/>
            <pc:sldMk cId="0" sldId="256"/>
            <ac:picMk id="3" creationId="{04EE6B58-5722-404B-BB62-A34CA2FE6AE0}"/>
          </ac:picMkLst>
        </pc:picChg>
        <pc:picChg chg="del">
          <ac:chgData name="Lukas Wallrich (Staff)" userId="74c9ee81-4c0d-413a-a571-5c8398ac27a1" providerId="ADAL" clId="{11A301E7-5FE4-4589-BCD2-D8D772D0DDBB}" dt="2022-05-02T20:28:57.921" v="29" actId="478"/>
          <ac:picMkLst>
            <pc:docMk/>
            <pc:sldMk cId="0" sldId="256"/>
            <ac:picMk id="4" creationId="{1D682639-1A3C-4379-B956-5546A7834774}"/>
          </ac:picMkLst>
        </pc:picChg>
        <pc:picChg chg="add mod">
          <ac:chgData name="Lukas Wallrich (Staff)" userId="74c9ee81-4c0d-413a-a571-5c8398ac27a1" providerId="ADAL" clId="{11A301E7-5FE4-4589-BCD2-D8D772D0DDBB}" dt="2022-05-02T20:30:20.249" v="37" actId="1076"/>
          <ac:picMkLst>
            <pc:docMk/>
            <pc:sldMk cId="0" sldId="256"/>
            <ac:picMk id="7" creationId="{E491139D-F1A7-4916-82C9-5714B8EB517A}"/>
          </ac:picMkLst>
        </pc:picChg>
      </pc:sldChg>
      <pc:sldChg chg="del">
        <pc:chgData name="Lukas Wallrich (Staff)" userId="74c9ee81-4c0d-413a-a571-5c8398ac27a1" providerId="ADAL" clId="{11A301E7-5FE4-4589-BCD2-D8D772D0DDBB}" dt="2022-05-02T20:58:40.067" v="1033" actId="47"/>
        <pc:sldMkLst>
          <pc:docMk/>
          <pc:sldMk cId="0" sldId="257"/>
        </pc:sldMkLst>
      </pc:sldChg>
      <pc:sldChg chg="addSp delSp modSp mod modNotesTx">
        <pc:chgData name="Lukas Wallrich (Staff)" userId="74c9ee81-4c0d-413a-a571-5c8398ac27a1" providerId="ADAL" clId="{11A301E7-5FE4-4589-BCD2-D8D772D0DDBB}" dt="2022-05-02T20:37:55.512" v="301" actId="14100"/>
        <pc:sldMkLst>
          <pc:docMk/>
          <pc:sldMk cId="0" sldId="259"/>
        </pc:sldMkLst>
        <pc:spChg chg="add mod">
          <ac:chgData name="Lukas Wallrich (Staff)" userId="74c9ee81-4c0d-413a-a571-5c8398ac27a1" providerId="ADAL" clId="{11A301E7-5FE4-4589-BCD2-D8D772D0DDBB}" dt="2022-05-02T20:37:40.257" v="291" actId="1076"/>
          <ac:spMkLst>
            <pc:docMk/>
            <pc:sldMk cId="0" sldId="259"/>
            <ac:spMk id="3" creationId="{E35117B8-33C8-45A6-A253-324BC3C132B9}"/>
          </ac:spMkLst>
        </pc:spChg>
        <pc:spChg chg="add mod">
          <ac:chgData name="Lukas Wallrich (Staff)" userId="74c9ee81-4c0d-413a-a571-5c8398ac27a1" providerId="ADAL" clId="{11A301E7-5FE4-4589-BCD2-D8D772D0DDBB}" dt="2022-05-02T20:37:29.610" v="289" actId="207"/>
          <ac:spMkLst>
            <pc:docMk/>
            <pc:sldMk cId="0" sldId="259"/>
            <ac:spMk id="7" creationId="{2CE0887B-37D8-4ECA-AE5F-C92BA1E11446}"/>
          </ac:spMkLst>
        </pc:spChg>
        <pc:spChg chg="mod">
          <ac:chgData name="Lukas Wallrich (Staff)" userId="74c9ee81-4c0d-413a-a571-5c8398ac27a1" providerId="ADAL" clId="{11A301E7-5FE4-4589-BCD2-D8D772D0DDBB}" dt="2022-05-02T20:32:51.236" v="97" actId="20577"/>
          <ac:spMkLst>
            <pc:docMk/>
            <pc:sldMk cId="0" sldId="259"/>
            <ac:spMk id="286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0:37:33.360" v="290" actId="1076"/>
          <ac:picMkLst>
            <pc:docMk/>
            <pc:sldMk cId="0" sldId="259"/>
            <ac:picMk id="2" creationId="{A03D19B8-89DB-444D-8C08-7380E04BFDDE}"/>
          </ac:picMkLst>
        </pc:picChg>
        <pc:picChg chg="del">
          <ac:chgData name="Lukas Wallrich (Staff)" userId="74c9ee81-4c0d-413a-a571-5c8398ac27a1" providerId="ADAL" clId="{11A301E7-5FE4-4589-BCD2-D8D772D0DDBB}" dt="2022-05-02T20:32:53.084" v="98" actId="478"/>
          <ac:picMkLst>
            <pc:docMk/>
            <pc:sldMk cId="0" sldId="259"/>
            <ac:picMk id="1026" creationId="{C8848959-3397-4263-9A69-6C66B8476CE8}"/>
          </ac:picMkLst>
        </pc:picChg>
        <pc:cxnChg chg="add mod">
          <ac:chgData name="Lukas Wallrich (Staff)" userId="74c9ee81-4c0d-413a-a571-5c8398ac27a1" providerId="ADAL" clId="{11A301E7-5FE4-4589-BCD2-D8D772D0DDBB}" dt="2022-05-02T20:37:55.512" v="301" actId="14100"/>
          <ac:cxnSpMkLst>
            <pc:docMk/>
            <pc:sldMk cId="0" sldId="259"/>
            <ac:cxnSpMk id="5" creationId="{46E70126-AEA9-42C9-BEB8-294C30B54F94}"/>
          </ac:cxnSpMkLst>
        </pc:cxnChg>
      </pc:sldChg>
      <pc:sldChg chg="modSp mod">
        <pc:chgData name="Lukas Wallrich (Staff)" userId="74c9ee81-4c0d-413a-a571-5c8398ac27a1" providerId="ADAL" clId="{11A301E7-5FE4-4589-BCD2-D8D772D0DDBB}" dt="2022-05-02T22:54:09.532" v="2539" actId="20577"/>
        <pc:sldMkLst>
          <pc:docMk/>
          <pc:sldMk cId="0" sldId="275"/>
        </pc:sldMkLst>
        <pc:spChg chg="mod">
          <ac:chgData name="Lukas Wallrich (Staff)" userId="74c9ee81-4c0d-413a-a571-5c8398ac27a1" providerId="ADAL" clId="{11A301E7-5FE4-4589-BCD2-D8D772D0DDBB}" dt="2022-05-02T22:54:09.532" v="2539" actId="20577"/>
          <ac:spMkLst>
            <pc:docMk/>
            <pc:sldMk cId="0" sldId="275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1:02:10.518" v="1215" actId="113"/>
          <ac:spMkLst>
            <pc:docMk/>
            <pc:sldMk cId="0" sldId="275"/>
            <ac:spMk id="1159" creationId="{00000000-0000-0000-0000-000000000000}"/>
          </ac:spMkLst>
        </pc:spChg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0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6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11A301E7-5FE4-4589-BCD2-D8D772D0DDBB}" dt="2022-05-02T23:56:56.401" v="3637" actId="47"/>
        <pc:sldMkLst>
          <pc:docMk/>
          <pc:sldMk cId="0" sldId="327"/>
        </pc:sldMkLst>
      </pc:sldChg>
      <pc:sldChg chg="del">
        <pc:chgData name="Lukas Wallrich (Staff)" userId="74c9ee81-4c0d-413a-a571-5c8398ac27a1" providerId="ADAL" clId="{11A301E7-5FE4-4589-BCD2-D8D772D0DDBB}" dt="2022-05-02T20:58:30.285" v="1032" actId="47"/>
        <pc:sldMkLst>
          <pc:docMk/>
          <pc:sldMk cId="1581449599" sldId="328"/>
        </pc:sldMkLst>
      </pc:sldChg>
      <pc:sldChg chg="addSp delSp modSp mod ord">
        <pc:chgData name="Lukas Wallrich (Staff)" userId="74c9ee81-4c0d-413a-a571-5c8398ac27a1" providerId="ADAL" clId="{11A301E7-5FE4-4589-BCD2-D8D772D0DDBB}" dt="2022-05-02T21:29:31.634" v="1738" actId="1076"/>
        <pc:sldMkLst>
          <pc:docMk/>
          <pc:sldMk cId="1863548096" sldId="330"/>
        </pc:sldMkLst>
        <pc:spChg chg="add mod">
          <ac:chgData name="Lukas Wallrich (Staff)" userId="74c9ee81-4c0d-413a-a571-5c8398ac27a1" providerId="ADAL" clId="{11A301E7-5FE4-4589-BCD2-D8D772D0DDBB}" dt="2022-05-02T21:29:25.194" v="1737" actId="1076"/>
          <ac:spMkLst>
            <pc:docMk/>
            <pc:sldMk cId="1863548096" sldId="330"/>
            <ac:spMk id="7" creationId="{602CD30F-5450-4078-97A9-2C9DF2A975C0}"/>
          </ac:spMkLst>
        </pc:spChg>
        <pc:spChg chg="mod">
          <ac:chgData name="Lukas Wallrich (Staff)" userId="74c9ee81-4c0d-413a-a571-5c8398ac27a1" providerId="ADAL" clId="{11A301E7-5FE4-4589-BCD2-D8D772D0DDBB}" dt="2022-05-02T21:15:43.897" v="1470" actId="20577"/>
          <ac:spMkLst>
            <pc:docMk/>
            <pc:sldMk cId="1863548096" sldId="33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1:17:27.274" v="1549" actId="1076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1:17:27.274" v="1549" actId="1076"/>
          <ac:spMkLst>
            <pc:docMk/>
            <pc:sldMk cId="1863548096" sldId="330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11A301E7-5FE4-4589-BCD2-D8D772D0DDBB}" dt="2022-05-02T21:15:37.550" v="1464" actId="478"/>
          <ac:picMkLst>
            <pc:docMk/>
            <pc:sldMk cId="1863548096" sldId="330"/>
            <ac:picMk id="3" creationId="{2B2E447F-5849-49E5-AB5E-E26FFBA8393F}"/>
          </ac:picMkLst>
        </pc:picChg>
        <pc:picChg chg="add del mod">
          <ac:chgData name="Lukas Wallrich (Staff)" userId="74c9ee81-4c0d-413a-a571-5c8398ac27a1" providerId="ADAL" clId="{11A301E7-5FE4-4589-BCD2-D8D772D0DDBB}" dt="2022-05-02T21:26:38.984" v="1553" actId="478"/>
          <ac:picMkLst>
            <pc:docMk/>
            <pc:sldMk cId="1863548096" sldId="330"/>
            <ac:picMk id="4" creationId="{512084D7-54AB-43B7-81E3-5C64E3F4D988}"/>
          </ac:picMkLst>
        </pc:picChg>
        <pc:picChg chg="add mod">
          <ac:chgData name="Lukas Wallrich (Staff)" userId="74c9ee81-4c0d-413a-a571-5c8398ac27a1" providerId="ADAL" clId="{11A301E7-5FE4-4589-BCD2-D8D772D0DDBB}" dt="2022-05-02T21:29:31.634" v="1738" actId="1076"/>
          <ac:picMkLst>
            <pc:docMk/>
            <pc:sldMk cId="1863548096" sldId="330"/>
            <ac:picMk id="6" creationId="{9BE3F066-833F-4F48-8453-283F6D3E99A9}"/>
          </ac:picMkLst>
        </pc:picChg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477602409" sldId="33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463783875" sldId="332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371489283" sldId="33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508919106" sldId="33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07207436" sldId="336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894502988" sldId="33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100040237" sldId="33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251423647" sldId="33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395653797" sldId="340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155191247" sldId="34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295283224" sldId="342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258173353" sldId="34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629714245" sldId="34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378219844" sldId="346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965346248" sldId="34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55453551" sldId="34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384924014" sldId="34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187805502" sldId="35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619207412" sldId="35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278291770" sldId="35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875694175" sldId="355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622268614" sldId="35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086508968" sldId="35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3697211" sldId="360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512204613" sldId="36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679785536" sldId="362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140683110" sldId="36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709710432" sldId="365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287994685" sldId="36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919532190" sldId="36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423021296" sldId="36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197155165" sldId="37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049454557" sldId="372"/>
        </pc:sldMkLst>
      </pc:sldChg>
      <pc:sldChg chg="del">
        <pc:chgData name="Lukas Wallrich (Staff)" userId="74c9ee81-4c0d-413a-a571-5c8398ac27a1" providerId="ADAL" clId="{11A301E7-5FE4-4589-BCD2-D8D772D0DDBB}" dt="2022-05-02T20:58:30.285" v="1032" actId="47"/>
        <pc:sldMkLst>
          <pc:docMk/>
          <pc:sldMk cId="3864331476" sldId="373"/>
        </pc:sldMkLst>
      </pc:sldChg>
      <pc:sldChg chg="ord">
        <pc:chgData name="Lukas Wallrich (Staff)" userId="74c9ee81-4c0d-413a-a571-5c8398ac27a1" providerId="ADAL" clId="{11A301E7-5FE4-4589-BCD2-D8D772D0DDBB}" dt="2022-05-02T20:52:33.843" v="692"/>
        <pc:sldMkLst>
          <pc:docMk/>
          <pc:sldMk cId="3610545677" sldId="374"/>
        </pc:sldMkLst>
      </pc:sldChg>
      <pc:sldChg chg="del">
        <pc:chgData name="Lukas Wallrich (Staff)" userId="74c9ee81-4c0d-413a-a571-5c8398ac27a1" providerId="ADAL" clId="{11A301E7-5FE4-4589-BCD2-D8D772D0DDBB}" dt="2022-05-02T20:58:30.285" v="1032" actId="47"/>
        <pc:sldMkLst>
          <pc:docMk/>
          <pc:sldMk cId="1526546094" sldId="376"/>
        </pc:sldMkLst>
      </pc:sldChg>
      <pc:sldChg chg="modSp new mod ord">
        <pc:chgData name="Lukas Wallrich (Staff)" userId="74c9ee81-4c0d-413a-a571-5c8398ac27a1" providerId="ADAL" clId="{11A301E7-5FE4-4589-BCD2-D8D772D0DDBB}" dt="2022-05-02T21:01:51.411" v="1194"/>
        <pc:sldMkLst>
          <pc:docMk/>
          <pc:sldMk cId="4090196350" sldId="377"/>
        </pc:sldMkLst>
        <pc:spChg chg="mod">
          <ac:chgData name="Lukas Wallrich (Staff)" userId="74c9ee81-4c0d-413a-a571-5c8398ac27a1" providerId="ADAL" clId="{11A301E7-5FE4-4589-BCD2-D8D772D0DDBB}" dt="2022-05-02T20:38:27.197" v="315" actId="20577"/>
          <ac:spMkLst>
            <pc:docMk/>
            <pc:sldMk cId="4090196350" sldId="377"/>
            <ac:spMk id="2" creationId="{C9653C28-86A0-44F1-96EA-6AD50BC02526}"/>
          </ac:spMkLst>
        </pc:spChg>
        <pc:spChg chg="mod">
          <ac:chgData name="Lukas Wallrich (Staff)" userId="74c9ee81-4c0d-413a-a571-5c8398ac27a1" providerId="ADAL" clId="{11A301E7-5FE4-4589-BCD2-D8D772D0DDBB}" dt="2022-05-02T20:43:16.477" v="689" actId="113"/>
          <ac:spMkLst>
            <pc:docMk/>
            <pc:sldMk cId="4090196350" sldId="377"/>
            <ac:spMk id="3" creationId="{E644B2C4-0B8E-432F-AAEB-0697C9115C5C}"/>
          </ac:spMkLst>
        </pc:spChg>
      </pc:sldChg>
      <pc:sldChg chg="modSp new mod">
        <pc:chgData name="Lukas Wallrich (Staff)" userId="74c9ee81-4c0d-413a-a571-5c8398ac27a1" providerId="ADAL" clId="{11A301E7-5FE4-4589-BCD2-D8D772D0DDBB}" dt="2022-05-02T21:00:26.770" v="1064" actId="1076"/>
        <pc:sldMkLst>
          <pc:docMk/>
          <pc:sldMk cId="2635026721" sldId="378"/>
        </pc:sldMkLst>
        <pc:spChg chg="mod">
          <ac:chgData name="Lukas Wallrich (Staff)" userId="74c9ee81-4c0d-413a-a571-5c8398ac27a1" providerId="ADAL" clId="{11A301E7-5FE4-4589-BCD2-D8D772D0DDBB}" dt="2022-05-02T21:00:26.770" v="1064" actId="1076"/>
          <ac:spMkLst>
            <pc:docMk/>
            <pc:sldMk cId="2635026721" sldId="378"/>
            <ac:spMk id="2" creationId="{DFBA2656-7797-4AB0-8115-B7553C3EE479}"/>
          </ac:spMkLst>
        </pc:spChg>
        <pc:spChg chg="mod">
          <ac:chgData name="Lukas Wallrich (Staff)" userId="74c9ee81-4c0d-413a-a571-5c8398ac27a1" providerId="ADAL" clId="{11A301E7-5FE4-4589-BCD2-D8D772D0DDBB}" dt="2022-05-02T20:58:04.674" v="1031" actId="14100"/>
          <ac:spMkLst>
            <pc:docMk/>
            <pc:sldMk cId="2635026721" sldId="378"/>
            <ac:spMk id="3" creationId="{9D95767E-2BDD-48FA-93D4-0BD28A3C1067}"/>
          </ac:spMkLst>
        </pc:spChg>
      </pc:sldChg>
      <pc:sldChg chg="modSp add mod ord">
        <pc:chgData name="Lukas Wallrich (Staff)" userId="74c9ee81-4c0d-413a-a571-5c8398ac27a1" providerId="ADAL" clId="{11A301E7-5FE4-4589-BCD2-D8D772D0DDBB}" dt="2022-05-02T22:54:47.613" v="2542" actId="20577"/>
        <pc:sldMkLst>
          <pc:docMk/>
          <pc:sldMk cId="3458745100" sldId="379"/>
        </pc:sldMkLst>
        <pc:spChg chg="mod">
          <ac:chgData name="Lukas Wallrich (Staff)" userId="74c9ee81-4c0d-413a-a571-5c8398ac27a1" providerId="ADAL" clId="{11A301E7-5FE4-4589-BCD2-D8D772D0DDBB}" dt="2022-05-02T22:54:47.613" v="2542" actId="20577"/>
          <ac:spMkLst>
            <pc:docMk/>
            <pc:sldMk cId="3458745100" sldId="379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1:06:34.690" v="1305" actId="20577"/>
          <ac:spMkLst>
            <pc:docMk/>
            <pc:sldMk cId="3458745100" sldId="37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1:11:30.859" v="1336" actId="20577"/>
          <ac:spMkLst>
            <pc:docMk/>
            <pc:sldMk cId="3458745100" sldId="379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795071322" sldId="380"/>
        </pc:sldMkLst>
      </pc:sldChg>
      <pc:sldChg chg="modSp add del mod ord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16904440" sldId="381"/>
        </pc:sldMkLst>
        <pc:spChg chg="mod">
          <ac:chgData name="Lukas Wallrich (Staff)" userId="74c9ee81-4c0d-413a-a571-5c8398ac27a1" providerId="ADAL" clId="{11A301E7-5FE4-4589-BCD2-D8D772D0DDBB}" dt="2022-05-02T21:13:49.253" v="1356" actId="20577"/>
          <ac:spMkLst>
            <pc:docMk/>
            <pc:sldMk cId="216904440" sldId="381"/>
            <ac:spMk id="2" creationId="{C9653C28-86A0-44F1-96EA-6AD50BC02526}"/>
          </ac:spMkLst>
        </pc:spChg>
        <pc:spChg chg="mod">
          <ac:chgData name="Lukas Wallrich (Staff)" userId="74c9ee81-4c0d-413a-a571-5c8398ac27a1" providerId="ADAL" clId="{11A301E7-5FE4-4589-BCD2-D8D772D0DDBB}" dt="2022-05-02T21:14:38.756" v="1452" actId="20577"/>
          <ac:spMkLst>
            <pc:docMk/>
            <pc:sldMk cId="216904440" sldId="381"/>
            <ac:spMk id="3" creationId="{E644B2C4-0B8E-432F-AAEB-0697C9115C5C}"/>
          </ac:spMkLst>
        </pc:spChg>
      </pc:sldChg>
      <pc:sldChg chg="new 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313218156" sldId="382"/>
        </pc:sldMkLst>
      </pc:sldChg>
      <pc:sldChg chg="modSp add mod ord">
        <pc:chgData name="Lukas Wallrich (Staff)" userId="74c9ee81-4c0d-413a-a571-5c8398ac27a1" providerId="ADAL" clId="{11A301E7-5FE4-4589-BCD2-D8D772D0DDBB}" dt="2022-05-02T23:18:11.051" v="3092" actId="20577"/>
        <pc:sldMkLst>
          <pc:docMk/>
          <pc:sldMk cId="736130016" sldId="383"/>
        </pc:sldMkLst>
        <pc:spChg chg="mod">
          <ac:chgData name="Lukas Wallrich (Staff)" userId="74c9ee81-4c0d-413a-a571-5c8398ac27a1" providerId="ADAL" clId="{11A301E7-5FE4-4589-BCD2-D8D772D0DDBB}" dt="2022-05-02T23:17:10.227" v="3012" actId="20577"/>
          <ac:spMkLst>
            <pc:docMk/>
            <pc:sldMk cId="736130016" sldId="383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3:17:03.810" v="3010" actId="20577"/>
          <ac:spMkLst>
            <pc:docMk/>
            <pc:sldMk cId="736130016" sldId="383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3:18:11.051" v="3092" actId="20577"/>
          <ac:spMkLst>
            <pc:docMk/>
            <pc:sldMk cId="736130016" sldId="383"/>
            <ac:spMk id="1159" creationId="{00000000-0000-0000-0000-000000000000}"/>
          </ac:spMkLst>
        </pc:spChg>
      </pc:sldChg>
      <pc:sldChg chg="addSp delSp modSp add mod">
        <pc:chgData name="Lukas Wallrich (Staff)" userId="74c9ee81-4c0d-413a-a571-5c8398ac27a1" providerId="ADAL" clId="{11A301E7-5FE4-4589-BCD2-D8D772D0DDBB}" dt="2022-05-02T22:19:33.355" v="2129" actId="1076"/>
        <pc:sldMkLst>
          <pc:docMk/>
          <pc:sldMk cId="3133242511" sldId="384"/>
        </pc:sldMkLst>
        <pc:spChg chg="del">
          <ac:chgData name="Lukas Wallrich (Staff)" userId="74c9ee81-4c0d-413a-a571-5c8398ac27a1" providerId="ADAL" clId="{11A301E7-5FE4-4589-BCD2-D8D772D0DDBB}" dt="2022-05-02T21:30:01.573" v="1743" actId="478"/>
          <ac:spMkLst>
            <pc:docMk/>
            <pc:sldMk cId="3133242511" sldId="384"/>
            <ac:spMk id="7" creationId="{602CD30F-5450-4078-97A9-2C9DF2A975C0}"/>
          </ac:spMkLst>
        </pc:spChg>
        <pc:spChg chg="add mod">
          <ac:chgData name="Lukas Wallrich (Staff)" userId="74c9ee81-4c0d-413a-a571-5c8398ac27a1" providerId="ADAL" clId="{11A301E7-5FE4-4589-BCD2-D8D772D0DDBB}" dt="2022-05-02T22:19:01.812" v="2122" actId="14100"/>
          <ac:spMkLst>
            <pc:docMk/>
            <pc:sldMk cId="3133242511" sldId="384"/>
            <ac:spMk id="10" creationId="{C3A19D02-E31F-4412-9F19-3A520C05A145}"/>
          </ac:spMkLst>
        </pc:spChg>
        <pc:spChg chg="add mod">
          <ac:chgData name="Lukas Wallrich (Staff)" userId="74c9ee81-4c0d-413a-a571-5c8398ac27a1" providerId="ADAL" clId="{11A301E7-5FE4-4589-BCD2-D8D772D0DDBB}" dt="2022-05-02T22:19:07.502" v="2123" actId="207"/>
          <ac:spMkLst>
            <pc:docMk/>
            <pc:sldMk cId="3133242511" sldId="384"/>
            <ac:spMk id="11" creationId="{10872CB5-702E-4532-9C57-2E915CDB0B80}"/>
          </ac:spMkLst>
        </pc:spChg>
        <pc:spChg chg="mod">
          <ac:chgData name="Lukas Wallrich (Staff)" userId="74c9ee81-4c0d-413a-a571-5c8398ac27a1" providerId="ADAL" clId="{11A301E7-5FE4-4589-BCD2-D8D772D0DDBB}" dt="2022-05-02T22:19:33.355" v="2129" actId="1076"/>
          <ac:spMkLst>
            <pc:docMk/>
            <pc:sldMk cId="3133242511" sldId="384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11A301E7-5FE4-4589-BCD2-D8D772D0DDBB}" dt="2022-05-02T21:30:01.573" v="1743" actId="478"/>
          <ac:spMkLst>
            <pc:docMk/>
            <pc:sldMk cId="3133242511" sldId="384"/>
            <ac:spMk id="1305" creationId="{00000000-0000-0000-0000-000000000000}"/>
          </ac:spMkLst>
        </pc:spChg>
        <pc:spChg chg="del">
          <ac:chgData name="Lukas Wallrich (Staff)" userId="74c9ee81-4c0d-413a-a571-5c8398ac27a1" providerId="ADAL" clId="{11A301E7-5FE4-4589-BCD2-D8D772D0DDBB}" dt="2022-05-02T21:30:01.573" v="1743" actId="478"/>
          <ac:spMkLst>
            <pc:docMk/>
            <pc:sldMk cId="3133242511" sldId="384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2:19:29.636" v="2128" actId="1076"/>
          <ac:picMkLst>
            <pc:docMk/>
            <pc:sldMk cId="3133242511" sldId="384"/>
            <ac:picMk id="3" creationId="{9D6D5FCA-21E3-4F1E-8A2A-EF6D75093900}"/>
          </ac:picMkLst>
        </pc:picChg>
        <pc:picChg chg="del">
          <ac:chgData name="Lukas Wallrich (Staff)" userId="74c9ee81-4c0d-413a-a571-5c8398ac27a1" providerId="ADAL" clId="{11A301E7-5FE4-4589-BCD2-D8D772D0DDBB}" dt="2022-05-02T21:30:01.573" v="1743" actId="478"/>
          <ac:picMkLst>
            <pc:docMk/>
            <pc:sldMk cId="3133242511" sldId="384"/>
            <ac:picMk id="6" creationId="{9BE3F066-833F-4F48-8453-283F6D3E99A9}"/>
          </ac:picMkLst>
        </pc:picChg>
      </pc:sldChg>
      <pc:sldChg chg="addSp delSp modSp add mod ord">
        <pc:chgData name="Lukas Wallrich (Staff)" userId="74c9ee81-4c0d-413a-a571-5c8398ac27a1" providerId="ADAL" clId="{11A301E7-5FE4-4589-BCD2-D8D772D0DDBB}" dt="2022-05-02T22:35:25.291" v="2390" actId="478"/>
        <pc:sldMkLst>
          <pc:docMk/>
          <pc:sldMk cId="3837600740" sldId="385"/>
        </pc:sldMkLst>
        <pc:spChg chg="mod">
          <ac:chgData name="Lukas Wallrich (Staff)" userId="74c9ee81-4c0d-413a-a571-5c8398ac27a1" providerId="ADAL" clId="{11A301E7-5FE4-4589-BCD2-D8D772D0DDBB}" dt="2022-05-02T21:53:33.923" v="1861" actId="1076"/>
          <ac:spMkLst>
            <pc:docMk/>
            <pc:sldMk cId="3837600740" sldId="385"/>
            <ac:spMk id="3" creationId="{E35117B8-33C8-45A6-A253-324BC3C132B9}"/>
          </ac:spMkLst>
        </pc:spChg>
        <pc:spChg chg="add del mod">
          <ac:chgData name="Lukas Wallrich (Staff)" userId="74c9ee81-4c0d-413a-a571-5c8398ac27a1" providerId="ADAL" clId="{11A301E7-5FE4-4589-BCD2-D8D772D0DDBB}" dt="2022-05-02T22:35:22.398" v="2388" actId="478"/>
          <ac:spMkLst>
            <pc:docMk/>
            <pc:sldMk cId="3837600740" sldId="385"/>
            <ac:spMk id="4" creationId="{B4872E36-8826-4F47-A58F-C598346650F3}"/>
          </ac:spMkLst>
        </pc:spChg>
        <pc:spChg chg="del">
          <ac:chgData name="Lukas Wallrich (Staff)" userId="74c9ee81-4c0d-413a-a571-5c8398ac27a1" providerId="ADAL" clId="{11A301E7-5FE4-4589-BCD2-D8D772D0DDBB}" dt="2022-05-02T21:48:18.692" v="1777" actId="478"/>
          <ac:spMkLst>
            <pc:docMk/>
            <pc:sldMk cId="3837600740" sldId="385"/>
            <ac:spMk id="7" creationId="{2CE0887B-37D8-4ECA-AE5F-C92BA1E11446}"/>
          </ac:spMkLst>
        </pc:spChg>
        <pc:spChg chg="add del mod">
          <ac:chgData name="Lukas Wallrich (Staff)" userId="74c9ee81-4c0d-413a-a571-5c8398ac27a1" providerId="ADAL" clId="{11A301E7-5FE4-4589-BCD2-D8D772D0DDBB}" dt="2022-05-02T22:35:23.676" v="2389" actId="478"/>
          <ac:spMkLst>
            <pc:docMk/>
            <pc:sldMk cId="3837600740" sldId="385"/>
            <ac:spMk id="11" creationId="{0EF8512A-8597-4580-97BE-44E6A379E1A8}"/>
          </ac:spMkLst>
        </pc:spChg>
        <pc:spChg chg="add del mod topLvl">
          <ac:chgData name="Lukas Wallrich (Staff)" userId="74c9ee81-4c0d-413a-a571-5c8398ac27a1" providerId="ADAL" clId="{11A301E7-5FE4-4589-BCD2-D8D772D0DDBB}" dt="2022-05-02T22:35:25.291" v="2390" actId="478"/>
          <ac:spMkLst>
            <pc:docMk/>
            <pc:sldMk cId="3837600740" sldId="385"/>
            <ac:spMk id="12" creationId="{31C0C39E-D2BC-425C-A4C8-0709C8B07CA8}"/>
          </ac:spMkLst>
        </pc:spChg>
        <pc:spChg chg="add del mod">
          <ac:chgData name="Lukas Wallrich (Staff)" userId="74c9ee81-4c0d-413a-a571-5c8398ac27a1" providerId="ADAL" clId="{11A301E7-5FE4-4589-BCD2-D8D772D0DDBB}" dt="2022-05-02T21:53:18.540" v="1858" actId="478"/>
          <ac:spMkLst>
            <pc:docMk/>
            <pc:sldMk cId="3837600740" sldId="385"/>
            <ac:spMk id="14" creationId="{FAF20737-2D5F-4E52-A733-7ED47984D0AA}"/>
          </ac:spMkLst>
        </pc:spChg>
        <pc:spChg chg="add mod">
          <ac:chgData name="Lukas Wallrich (Staff)" userId="74c9ee81-4c0d-413a-a571-5c8398ac27a1" providerId="ADAL" clId="{11A301E7-5FE4-4589-BCD2-D8D772D0DDBB}" dt="2022-05-02T21:54:42.684" v="1920" actId="1076"/>
          <ac:spMkLst>
            <pc:docMk/>
            <pc:sldMk cId="3837600740" sldId="385"/>
            <ac:spMk id="15" creationId="{C7C20D13-CD8B-4C77-B7C0-ECE93669CE27}"/>
          </ac:spMkLst>
        </pc:spChg>
        <pc:spChg chg="mod">
          <ac:chgData name="Lukas Wallrich (Staff)" userId="74c9ee81-4c0d-413a-a571-5c8398ac27a1" providerId="ADAL" clId="{11A301E7-5FE4-4589-BCD2-D8D772D0DDBB}" dt="2022-05-02T21:53:29.612" v="1860" actId="1076"/>
          <ac:spMkLst>
            <pc:docMk/>
            <pc:sldMk cId="3837600740" sldId="385"/>
            <ac:spMk id="286" creationId="{00000000-0000-0000-0000-000000000000}"/>
          </ac:spMkLst>
        </pc:spChg>
        <pc:grpChg chg="add del mod">
          <ac:chgData name="Lukas Wallrich (Staff)" userId="74c9ee81-4c0d-413a-a571-5c8398ac27a1" providerId="ADAL" clId="{11A301E7-5FE4-4589-BCD2-D8D772D0DDBB}" dt="2022-05-02T22:35:25.291" v="2390" actId="478"/>
          <ac:grpSpMkLst>
            <pc:docMk/>
            <pc:sldMk cId="3837600740" sldId="385"/>
            <ac:grpSpMk id="6" creationId="{D8EBD55D-820F-45EA-BE47-BB3DA6BA26C7}"/>
          </ac:grpSpMkLst>
        </pc:grpChg>
        <pc:picChg chg="del">
          <ac:chgData name="Lukas Wallrich (Staff)" userId="74c9ee81-4c0d-413a-a571-5c8398ac27a1" providerId="ADAL" clId="{11A301E7-5FE4-4589-BCD2-D8D772D0DDBB}" dt="2022-05-02T21:48:14.562" v="1776" actId="478"/>
          <ac:picMkLst>
            <pc:docMk/>
            <pc:sldMk cId="3837600740" sldId="385"/>
            <ac:picMk id="2" creationId="{A03D19B8-89DB-444D-8C08-7380E04BFDDE}"/>
          </ac:picMkLst>
        </pc:picChg>
        <pc:picChg chg="add mod">
          <ac:chgData name="Lukas Wallrich (Staff)" userId="74c9ee81-4c0d-413a-a571-5c8398ac27a1" providerId="ADAL" clId="{11A301E7-5FE4-4589-BCD2-D8D772D0DDBB}" dt="2022-05-02T21:52:32.346" v="1850" actId="1076"/>
          <ac:picMkLst>
            <pc:docMk/>
            <pc:sldMk cId="3837600740" sldId="385"/>
            <ac:picMk id="2050" creationId="{210280BF-3A8D-4DF8-9C61-043B57414083}"/>
          </ac:picMkLst>
        </pc:picChg>
        <pc:picChg chg="add mod topLvl">
          <ac:chgData name="Lukas Wallrich (Staff)" userId="74c9ee81-4c0d-413a-a571-5c8398ac27a1" providerId="ADAL" clId="{11A301E7-5FE4-4589-BCD2-D8D772D0DDBB}" dt="2022-05-02T22:35:25.291" v="2390" actId="478"/>
          <ac:picMkLst>
            <pc:docMk/>
            <pc:sldMk cId="3837600740" sldId="385"/>
            <ac:picMk id="2052" creationId="{286C95D6-F209-4863-A680-35A82AD0D491}"/>
          </ac:picMkLst>
        </pc:picChg>
        <pc:cxnChg chg="del">
          <ac:chgData name="Lukas Wallrich (Staff)" userId="74c9ee81-4c0d-413a-a571-5c8398ac27a1" providerId="ADAL" clId="{11A301E7-5FE4-4589-BCD2-D8D772D0DDBB}" dt="2022-05-02T21:48:18.692" v="1777" actId="478"/>
          <ac:cxnSpMkLst>
            <pc:docMk/>
            <pc:sldMk cId="3837600740" sldId="385"/>
            <ac:cxnSpMk id="5" creationId="{46E70126-AEA9-42C9-BEB8-294C30B54F94}"/>
          </ac:cxnSpMkLst>
        </pc:cxnChg>
      </pc:sldChg>
      <pc:sldChg chg="addSp modSp add mod ord">
        <pc:chgData name="Lukas Wallrich (Staff)" userId="74c9ee81-4c0d-413a-a571-5c8398ac27a1" providerId="ADAL" clId="{11A301E7-5FE4-4589-BCD2-D8D772D0DDBB}" dt="2022-05-02T22:54:42.478" v="2541" actId="20577"/>
        <pc:sldMkLst>
          <pc:docMk/>
          <pc:sldMk cId="1723381883" sldId="386"/>
        </pc:sldMkLst>
        <pc:spChg chg="mod">
          <ac:chgData name="Lukas Wallrich (Staff)" userId="74c9ee81-4c0d-413a-a571-5c8398ac27a1" providerId="ADAL" clId="{11A301E7-5FE4-4589-BCD2-D8D772D0DDBB}" dt="2022-05-02T22:54:42.478" v="2541" actId="20577"/>
          <ac:spMkLst>
            <pc:docMk/>
            <pc:sldMk cId="1723381883" sldId="386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2:19:43.043" v="2130" actId="20577"/>
          <ac:spMkLst>
            <pc:docMk/>
            <pc:sldMk cId="1723381883" sldId="386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2:10:18.204" v="2110" actId="20577"/>
          <ac:spMkLst>
            <pc:docMk/>
            <pc:sldMk cId="1723381883" sldId="386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2:09:33.163" v="2085" actId="1076"/>
          <ac:picMkLst>
            <pc:docMk/>
            <pc:sldMk cId="1723381883" sldId="386"/>
            <ac:picMk id="6" creationId="{374DD55A-ABF8-4677-9E03-58B188F6CB78}"/>
          </ac:picMkLst>
        </pc:picChg>
      </pc:sldChg>
      <pc:sldChg chg="addSp delSp modSp add mod ord modAnim">
        <pc:chgData name="Lukas Wallrich (Staff)" userId="74c9ee81-4c0d-413a-a571-5c8398ac27a1" providerId="ADAL" clId="{11A301E7-5FE4-4589-BCD2-D8D772D0DDBB}" dt="2022-05-02T22:55:17.326" v="2548"/>
        <pc:sldMkLst>
          <pc:docMk/>
          <pc:sldMk cId="2053652229" sldId="387"/>
        </pc:sldMkLst>
        <pc:spChg chg="add mod">
          <ac:chgData name="Lukas Wallrich (Staff)" userId="74c9ee81-4c0d-413a-a571-5c8398ac27a1" providerId="ADAL" clId="{11A301E7-5FE4-4589-BCD2-D8D772D0DDBB}" dt="2022-05-02T22:55:05.738" v="2545" actId="1076"/>
          <ac:spMkLst>
            <pc:docMk/>
            <pc:sldMk cId="2053652229" sldId="387"/>
            <ac:spMk id="2" creationId="{21C68F0A-AF07-4EB6-952F-D1EF5821CCC3}"/>
          </ac:spMkLst>
        </pc:spChg>
        <pc:spChg chg="del">
          <ac:chgData name="Lukas Wallrich (Staff)" userId="74c9ee81-4c0d-413a-a571-5c8398ac27a1" providerId="ADAL" clId="{11A301E7-5FE4-4589-BCD2-D8D772D0DDBB}" dt="2022-05-02T22:20:06.026" v="2155" actId="478"/>
          <ac:spMkLst>
            <pc:docMk/>
            <pc:sldMk cId="2053652229" sldId="387"/>
            <ac:spMk id="3" creationId="{E35117B8-33C8-45A6-A253-324BC3C132B9}"/>
          </ac:spMkLst>
        </pc:spChg>
        <pc:spChg chg="add del">
          <ac:chgData name="Lukas Wallrich (Staff)" userId="74c9ee81-4c0d-413a-a571-5c8398ac27a1" providerId="ADAL" clId="{11A301E7-5FE4-4589-BCD2-D8D772D0DDBB}" dt="2022-05-02T22:50:21.887" v="2485" actId="478"/>
          <ac:spMkLst>
            <pc:docMk/>
            <pc:sldMk cId="2053652229" sldId="387"/>
            <ac:spMk id="5" creationId="{3E2B53DD-B871-4EA1-99AB-22D408D988A9}"/>
          </ac:spMkLst>
        </pc:spChg>
        <pc:spChg chg="add del mod">
          <ac:chgData name="Lukas Wallrich (Staff)" userId="74c9ee81-4c0d-413a-a571-5c8398ac27a1" providerId="ADAL" clId="{11A301E7-5FE4-4589-BCD2-D8D772D0DDBB}" dt="2022-05-02T22:50:22.501" v="2486" actId="478"/>
          <ac:spMkLst>
            <pc:docMk/>
            <pc:sldMk cId="2053652229" sldId="387"/>
            <ac:spMk id="7" creationId="{61C1FBB9-6EDB-4FFB-86E1-9847F777DFB1}"/>
          </ac:spMkLst>
        </pc:spChg>
        <pc:spChg chg="add del mod">
          <ac:chgData name="Lukas Wallrich (Staff)" userId="74c9ee81-4c0d-413a-a571-5c8398ac27a1" providerId="ADAL" clId="{11A301E7-5FE4-4589-BCD2-D8D772D0DDBB}" dt="2022-05-02T22:51:04.841" v="2496" actId="478"/>
          <ac:spMkLst>
            <pc:docMk/>
            <pc:sldMk cId="2053652229" sldId="387"/>
            <ac:spMk id="8" creationId="{30DD96A9-E458-45FE-AECD-666221F8E8D6}"/>
          </ac:spMkLst>
        </pc:spChg>
        <pc:spChg chg="del">
          <ac:chgData name="Lukas Wallrich (Staff)" userId="74c9ee81-4c0d-413a-a571-5c8398ac27a1" providerId="ADAL" clId="{11A301E7-5FE4-4589-BCD2-D8D772D0DDBB}" dt="2022-05-02T22:20:06.026" v="2155" actId="478"/>
          <ac:spMkLst>
            <pc:docMk/>
            <pc:sldMk cId="2053652229" sldId="387"/>
            <ac:spMk id="15" creationId="{C7C20D13-CD8B-4C77-B7C0-ECE93669CE27}"/>
          </ac:spMkLst>
        </pc:spChg>
        <pc:spChg chg="add mod">
          <ac:chgData name="Lukas Wallrich (Staff)" userId="74c9ee81-4c0d-413a-a571-5c8398ac27a1" providerId="ADAL" clId="{11A301E7-5FE4-4589-BCD2-D8D772D0DDBB}" dt="2022-05-02T22:53:15.556" v="2538" actId="1076"/>
          <ac:spMkLst>
            <pc:docMk/>
            <pc:sldMk cId="2053652229" sldId="387"/>
            <ac:spMk id="17" creationId="{AA9D1482-759D-49F3-A076-0216CC2C632E}"/>
          </ac:spMkLst>
        </pc:spChg>
        <pc:spChg chg="add mod">
          <ac:chgData name="Lukas Wallrich (Staff)" userId="74c9ee81-4c0d-413a-a571-5c8398ac27a1" providerId="ADAL" clId="{11A301E7-5FE4-4589-BCD2-D8D772D0DDBB}" dt="2022-05-02T22:53:15.556" v="2538" actId="1076"/>
          <ac:spMkLst>
            <pc:docMk/>
            <pc:sldMk cId="2053652229" sldId="387"/>
            <ac:spMk id="18" creationId="{E1324FF4-36D0-4AE4-9E5D-1D54DEAA46D5}"/>
          </ac:spMkLst>
        </pc:spChg>
        <pc:spChg chg="mod">
          <ac:chgData name="Lukas Wallrich (Staff)" userId="74c9ee81-4c0d-413a-a571-5c8398ac27a1" providerId="ADAL" clId="{11A301E7-5FE4-4589-BCD2-D8D772D0DDBB}" dt="2022-05-02T22:24:32.036" v="2179" actId="20577"/>
          <ac:spMkLst>
            <pc:docMk/>
            <pc:sldMk cId="2053652229" sldId="387"/>
            <ac:spMk id="286" creationId="{00000000-0000-0000-0000-000000000000}"/>
          </ac:spMkLst>
        </pc:spChg>
        <pc:grpChg chg="del">
          <ac:chgData name="Lukas Wallrich (Staff)" userId="74c9ee81-4c0d-413a-a571-5c8398ac27a1" providerId="ADAL" clId="{11A301E7-5FE4-4589-BCD2-D8D772D0DDBB}" dt="2022-05-02T22:20:06.026" v="2155" actId="478"/>
          <ac:grpSpMkLst>
            <pc:docMk/>
            <pc:sldMk cId="2053652229" sldId="387"/>
            <ac:grpSpMk id="6" creationId="{D8EBD55D-820F-45EA-BE47-BB3DA6BA26C7}"/>
          </ac:grpSpMkLst>
        </pc:grpChg>
        <pc:picChg chg="add mod">
          <ac:chgData name="Lukas Wallrich (Staff)" userId="74c9ee81-4c0d-413a-a571-5c8398ac27a1" providerId="ADAL" clId="{11A301E7-5FE4-4589-BCD2-D8D772D0DDBB}" dt="2022-05-02T22:35:33.444" v="2394" actId="1076"/>
          <ac:picMkLst>
            <pc:docMk/>
            <pc:sldMk cId="2053652229" sldId="387"/>
            <ac:picMk id="13" creationId="{92194EC7-3255-4F82-8868-EF450B1EE410}"/>
          </ac:picMkLst>
        </pc:picChg>
        <pc:picChg chg="del">
          <ac:chgData name="Lukas Wallrich (Staff)" userId="74c9ee81-4c0d-413a-a571-5c8398ac27a1" providerId="ADAL" clId="{11A301E7-5FE4-4589-BCD2-D8D772D0DDBB}" dt="2022-05-02T22:20:06.026" v="2155" actId="478"/>
          <ac:picMkLst>
            <pc:docMk/>
            <pc:sldMk cId="2053652229" sldId="387"/>
            <ac:picMk id="2050" creationId="{210280BF-3A8D-4DF8-9C61-043B57414083}"/>
          </ac:picMkLst>
        </pc:picChg>
      </pc:sldChg>
      <pc:sldChg chg="addSp delSp modSp new mod">
        <pc:chgData name="Lukas Wallrich (Staff)" userId="74c9ee81-4c0d-413a-a571-5c8398ac27a1" providerId="ADAL" clId="{11A301E7-5FE4-4589-BCD2-D8D772D0DDBB}" dt="2022-05-03T00:34:33.664" v="3735" actId="1076"/>
        <pc:sldMkLst>
          <pc:docMk/>
          <pc:sldMk cId="3815349221" sldId="388"/>
        </pc:sldMkLst>
        <pc:spChg chg="mod">
          <ac:chgData name="Lukas Wallrich (Staff)" userId="74c9ee81-4c0d-413a-a571-5c8398ac27a1" providerId="ADAL" clId="{11A301E7-5FE4-4589-BCD2-D8D772D0DDBB}" dt="2022-05-02T22:32:57.779" v="2334" actId="20577"/>
          <ac:spMkLst>
            <pc:docMk/>
            <pc:sldMk cId="3815349221" sldId="388"/>
            <ac:spMk id="2" creationId="{B108E075-960E-43B7-9351-A164CC8CFC30}"/>
          </ac:spMkLst>
        </pc:spChg>
        <pc:spChg chg="del">
          <ac:chgData name="Lukas Wallrich (Staff)" userId="74c9ee81-4c0d-413a-a571-5c8398ac27a1" providerId="ADAL" clId="{11A301E7-5FE4-4589-BCD2-D8D772D0DDBB}" dt="2022-05-02T22:33:01.410" v="2335" actId="478"/>
          <ac:spMkLst>
            <pc:docMk/>
            <pc:sldMk cId="3815349221" sldId="388"/>
            <ac:spMk id="3" creationId="{63D9F030-AD53-4971-B5D4-B9DB48BA7387}"/>
          </ac:spMkLst>
        </pc:spChg>
        <pc:spChg chg="add del">
          <ac:chgData name="Lukas Wallrich (Staff)" userId="74c9ee81-4c0d-413a-a571-5c8398ac27a1" providerId="ADAL" clId="{11A301E7-5FE4-4589-BCD2-D8D772D0DDBB}" dt="2022-05-02T22:33:04.214" v="2337" actId="478"/>
          <ac:spMkLst>
            <pc:docMk/>
            <pc:sldMk cId="3815349221" sldId="388"/>
            <ac:spMk id="5" creationId="{402E0353-D00B-44FC-AB6D-44498C25E125}"/>
          </ac:spMkLst>
        </pc:spChg>
        <pc:spChg chg="add mod">
          <ac:chgData name="Lukas Wallrich (Staff)" userId="74c9ee81-4c0d-413a-a571-5c8398ac27a1" providerId="ADAL" clId="{11A301E7-5FE4-4589-BCD2-D8D772D0DDBB}" dt="2022-05-03T00:01:50.040" v="3689" actId="1076"/>
          <ac:spMkLst>
            <pc:docMk/>
            <pc:sldMk cId="3815349221" sldId="388"/>
            <ac:spMk id="6" creationId="{607C8C55-4D6D-4883-9C94-5226F8E4B69D}"/>
          </ac:spMkLst>
        </pc:spChg>
        <pc:spChg chg="add del mod">
          <ac:chgData name="Lukas Wallrich (Staff)" userId="74c9ee81-4c0d-413a-a571-5c8398ac27a1" providerId="ADAL" clId="{11A301E7-5FE4-4589-BCD2-D8D772D0DDBB}" dt="2022-05-03T00:01:45.911" v="3687" actId="478"/>
          <ac:spMkLst>
            <pc:docMk/>
            <pc:sldMk cId="3815349221" sldId="388"/>
            <ac:spMk id="8" creationId="{A87FBDCA-F951-450F-8D25-AE7144C4B4A2}"/>
          </ac:spMkLst>
        </pc:spChg>
        <pc:spChg chg="add del">
          <ac:chgData name="Lukas Wallrich (Staff)" userId="74c9ee81-4c0d-413a-a571-5c8398ac27a1" providerId="ADAL" clId="{11A301E7-5FE4-4589-BCD2-D8D772D0DDBB}" dt="2022-05-02T22:34:48.737" v="2365" actId="478"/>
          <ac:spMkLst>
            <pc:docMk/>
            <pc:sldMk cId="3815349221" sldId="388"/>
            <ac:spMk id="9" creationId="{A0D901E0-76C0-4E0C-ABCB-45221490AF19}"/>
          </ac:spMkLst>
        </pc:spChg>
        <pc:spChg chg="add mod">
          <ac:chgData name="Lukas Wallrich (Staff)" userId="74c9ee81-4c0d-413a-a571-5c8398ac27a1" providerId="ADAL" clId="{11A301E7-5FE4-4589-BCD2-D8D772D0DDBB}" dt="2022-05-03T00:34:33.664" v="3735" actId="1076"/>
          <ac:spMkLst>
            <pc:docMk/>
            <pc:sldMk cId="3815349221" sldId="388"/>
            <ac:spMk id="11" creationId="{B4EF9EDE-CE15-47DD-BEB3-DECABB38B4B6}"/>
          </ac:spMkLst>
        </pc:spChg>
        <pc:picChg chg="add mod">
          <ac:chgData name="Lukas Wallrich (Staff)" userId="74c9ee81-4c0d-413a-a571-5c8398ac27a1" providerId="ADAL" clId="{11A301E7-5FE4-4589-BCD2-D8D772D0DDBB}" dt="2022-05-03T00:01:48.086" v="3688" actId="1076"/>
          <ac:picMkLst>
            <pc:docMk/>
            <pc:sldMk cId="3815349221" sldId="388"/>
            <ac:picMk id="3074" creationId="{A20AECC8-F8E1-4AF3-92F8-B839C106D318}"/>
          </ac:picMkLst>
        </pc:picChg>
      </pc:sldChg>
      <pc:sldChg chg="addSp modSp new mod modAnim">
        <pc:chgData name="Lukas Wallrich (Staff)" userId="74c9ee81-4c0d-413a-a571-5c8398ac27a1" providerId="ADAL" clId="{11A301E7-5FE4-4589-BCD2-D8D772D0DDBB}" dt="2022-05-02T23:05:41.002" v="2747"/>
        <pc:sldMkLst>
          <pc:docMk/>
          <pc:sldMk cId="3764157653" sldId="389"/>
        </pc:sldMkLst>
        <pc:spChg chg="mod">
          <ac:chgData name="Lukas Wallrich (Staff)" userId="74c9ee81-4c0d-413a-a571-5c8398ac27a1" providerId="ADAL" clId="{11A301E7-5FE4-4589-BCD2-D8D772D0DDBB}" dt="2022-05-02T22:55:49.460" v="2568" actId="20577"/>
          <ac:spMkLst>
            <pc:docMk/>
            <pc:sldMk cId="3764157653" sldId="389"/>
            <ac:spMk id="2" creationId="{55B1E626-7314-41B4-A313-A0C1422391FB}"/>
          </ac:spMkLst>
        </pc:spChg>
        <pc:spChg chg="mod">
          <ac:chgData name="Lukas Wallrich (Staff)" userId="74c9ee81-4c0d-413a-a571-5c8398ac27a1" providerId="ADAL" clId="{11A301E7-5FE4-4589-BCD2-D8D772D0DDBB}" dt="2022-05-02T23:04:53.201" v="2699" actId="20577"/>
          <ac:spMkLst>
            <pc:docMk/>
            <pc:sldMk cId="3764157653" sldId="389"/>
            <ac:spMk id="3" creationId="{CD4CE8F3-15E8-4678-A456-0B9BF5600C36}"/>
          </ac:spMkLst>
        </pc:spChg>
        <pc:spChg chg="add mod">
          <ac:chgData name="Lukas Wallrich (Staff)" userId="74c9ee81-4c0d-413a-a571-5c8398ac27a1" providerId="ADAL" clId="{11A301E7-5FE4-4589-BCD2-D8D772D0DDBB}" dt="2022-05-02T23:05:29.667" v="2744" actId="5793"/>
          <ac:spMkLst>
            <pc:docMk/>
            <pc:sldMk cId="3764157653" sldId="389"/>
            <ac:spMk id="8" creationId="{593C3857-8D93-4E67-AB58-99D811FD4FD2}"/>
          </ac:spMkLst>
        </pc:spChg>
        <pc:picChg chg="add mod">
          <ac:chgData name="Lukas Wallrich (Staff)" userId="74c9ee81-4c0d-413a-a571-5c8398ac27a1" providerId="ADAL" clId="{11A301E7-5FE4-4589-BCD2-D8D772D0DDBB}" dt="2022-05-02T23:01:28.061" v="2675" actId="1076"/>
          <ac:picMkLst>
            <pc:docMk/>
            <pc:sldMk cId="3764157653" sldId="389"/>
            <ac:picMk id="5" creationId="{AC5AA695-D806-4678-8D35-FE54767C693D}"/>
          </ac:picMkLst>
        </pc:picChg>
        <pc:picChg chg="add mod">
          <ac:chgData name="Lukas Wallrich (Staff)" userId="74c9ee81-4c0d-413a-a571-5c8398ac27a1" providerId="ADAL" clId="{11A301E7-5FE4-4589-BCD2-D8D772D0DDBB}" dt="2022-05-02T23:01:17.941" v="2674" actId="1076"/>
          <ac:picMkLst>
            <pc:docMk/>
            <pc:sldMk cId="3764157653" sldId="389"/>
            <ac:picMk id="7" creationId="{B27FEB24-74C0-4F25-A5D1-E65A76FA638C}"/>
          </ac:picMkLst>
        </pc:picChg>
      </pc:sldChg>
      <pc:sldChg chg="addSp modSp new mod">
        <pc:chgData name="Lukas Wallrich (Staff)" userId="74c9ee81-4c0d-413a-a571-5c8398ac27a1" providerId="ADAL" clId="{11A301E7-5FE4-4589-BCD2-D8D772D0DDBB}" dt="2022-05-02T23:09:38.493" v="2910" actId="1076"/>
        <pc:sldMkLst>
          <pc:docMk/>
          <pc:sldMk cId="2380321088" sldId="390"/>
        </pc:sldMkLst>
        <pc:spChg chg="mod">
          <ac:chgData name="Lukas Wallrich (Staff)" userId="74c9ee81-4c0d-413a-a571-5c8398ac27a1" providerId="ADAL" clId="{11A301E7-5FE4-4589-BCD2-D8D772D0DDBB}" dt="2022-05-02T23:05:51.916" v="2756" actId="20577"/>
          <ac:spMkLst>
            <pc:docMk/>
            <pc:sldMk cId="2380321088" sldId="390"/>
            <ac:spMk id="2" creationId="{3F622CF6-9495-4A20-83FE-64878B35270C}"/>
          </ac:spMkLst>
        </pc:spChg>
        <pc:spChg chg="mod">
          <ac:chgData name="Lukas Wallrich (Staff)" userId="74c9ee81-4c0d-413a-a571-5c8398ac27a1" providerId="ADAL" clId="{11A301E7-5FE4-4589-BCD2-D8D772D0DDBB}" dt="2022-05-02T23:09:38.493" v="2910" actId="1076"/>
          <ac:spMkLst>
            <pc:docMk/>
            <pc:sldMk cId="2380321088" sldId="390"/>
            <ac:spMk id="3" creationId="{0CE4CE38-198C-451E-8288-7808DBDE5F63}"/>
          </ac:spMkLst>
        </pc:spChg>
        <pc:picChg chg="add mod">
          <ac:chgData name="Lukas Wallrich (Staff)" userId="74c9ee81-4c0d-413a-a571-5c8398ac27a1" providerId="ADAL" clId="{11A301E7-5FE4-4589-BCD2-D8D772D0DDBB}" dt="2022-05-02T23:07:47.118" v="2760" actId="1076"/>
          <ac:picMkLst>
            <pc:docMk/>
            <pc:sldMk cId="2380321088" sldId="390"/>
            <ac:picMk id="5122" creationId="{971E35D4-51C2-4879-BD17-2591FE3C249A}"/>
          </ac:picMkLst>
        </pc:picChg>
      </pc:sldChg>
      <pc:sldChg chg="modSp new del mod ord">
        <pc:chgData name="Lukas Wallrich (Staff)" userId="74c9ee81-4c0d-413a-a571-5c8398ac27a1" providerId="ADAL" clId="{11A301E7-5FE4-4589-BCD2-D8D772D0DDBB}" dt="2022-05-02T23:56:10.010" v="3632" actId="2696"/>
        <pc:sldMkLst>
          <pc:docMk/>
          <pc:sldMk cId="58334134" sldId="391"/>
        </pc:sldMkLst>
        <pc:spChg chg="mod">
          <ac:chgData name="Lukas Wallrich (Staff)" userId="74c9ee81-4c0d-413a-a571-5c8398ac27a1" providerId="ADAL" clId="{11A301E7-5FE4-4589-BCD2-D8D772D0DDBB}" dt="2022-05-02T23:25:27.230" v="3122" actId="1076"/>
          <ac:spMkLst>
            <pc:docMk/>
            <pc:sldMk cId="58334134" sldId="391"/>
            <ac:spMk id="2" creationId="{5A8C52FB-D1C7-4975-9A51-E4F2F5FF353C}"/>
          </ac:spMkLst>
        </pc:spChg>
        <pc:spChg chg="mod">
          <ac:chgData name="Lukas Wallrich (Staff)" userId="74c9ee81-4c0d-413a-a571-5c8398ac27a1" providerId="ADAL" clId="{11A301E7-5FE4-4589-BCD2-D8D772D0DDBB}" dt="2022-05-02T23:38:55.878" v="3316" actId="20577"/>
          <ac:spMkLst>
            <pc:docMk/>
            <pc:sldMk cId="58334134" sldId="391"/>
            <ac:spMk id="3" creationId="{C499834D-8F6D-4081-9886-814A64A0B6B2}"/>
          </ac:spMkLst>
        </pc:spChg>
      </pc:sldChg>
      <pc:sldChg chg="add ord">
        <pc:chgData name="Lukas Wallrich (Staff)" userId="74c9ee81-4c0d-413a-a571-5c8398ac27a1" providerId="ADAL" clId="{11A301E7-5FE4-4589-BCD2-D8D772D0DDBB}" dt="2022-05-02T23:56:49.360" v="3636"/>
        <pc:sldMkLst>
          <pc:docMk/>
          <pc:sldMk cId="297804227" sldId="391"/>
        </pc:sldMkLst>
      </pc:sldChg>
      <pc:sldChg chg="addSp delSp modSp new del mod">
        <pc:chgData name="Lukas Wallrich (Staff)" userId="74c9ee81-4c0d-413a-a571-5c8398ac27a1" providerId="ADAL" clId="{11A301E7-5FE4-4589-BCD2-D8D772D0DDBB}" dt="2022-05-02T23:56:10.010" v="3632" actId="2696"/>
        <pc:sldMkLst>
          <pc:docMk/>
          <pc:sldMk cId="2538232025" sldId="392"/>
        </pc:sldMkLst>
        <pc:spChg chg="del">
          <ac:chgData name="Lukas Wallrich (Staff)" userId="74c9ee81-4c0d-413a-a571-5c8398ac27a1" providerId="ADAL" clId="{11A301E7-5FE4-4589-BCD2-D8D772D0DDBB}" dt="2022-05-02T23:39:41.078" v="3318" actId="478"/>
          <ac:spMkLst>
            <pc:docMk/>
            <pc:sldMk cId="2538232025" sldId="392"/>
            <ac:spMk id="2" creationId="{F8EE10F3-D54A-439C-A768-ECFE5A048D4A}"/>
          </ac:spMkLst>
        </pc:spChg>
        <pc:spChg chg="del">
          <ac:chgData name="Lukas Wallrich (Staff)" userId="74c9ee81-4c0d-413a-a571-5c8398ac27a1" providerId="ADAL" clId="{11A301E7-5FE4-4589-BCD2-D8D772D0DDBB}" dt="2022-05-02T23:39:41.078" v="3318" actId="478"/>
          <ac:spMkLst>
            <pc:docMk/>
            <pc:sldMk cId="2538232025" sldId="392"/>
            <ac:spMk id="3" creationId="{2E265931-B9D6-4A91-AF29-EFEE6449EA47}"/>
          </ac:spMkLst>
        </pc:spChg>
        <pc:spChg chg="add mod">
          <ac:chgData name="Lukas Wallrich (Staff)" userId="74c9ee81-4c0d-413a-a571-5c8398ac27a1" providerId="ADAL" clId="{11A301E7-5FE4-4589-BCD2-D8D772D0DDBB}" dt="2022-05-02T23:43:01.854" v="3367" actId="1076"/>
          <ac:spMkLst>
            <pc:docMk/>
            <pc:sldMk cId="2538232025" sldId="392"/>
            <ac:spMk id="4" creationId="{AA74FD98-7E76-4A22-BB6A-80449CB91595}"/>
          </ac:spMkLst>
        </pc:spChg>
        <pc:spChg chg="add mod">
          <ac:chgData name="Lukas Wallrich (Staff)" userId="74c9ee81-4c0d-413a-a571-5c8398ac27a1" providerId="ADAL" clId="{11A301E7-5FE4-4589-BCD2-D8D772D0DDBB}" dt="2022-05-02T23:44:53.774" v="3519" actId="1076"/>
          <ac:spMkLst>
            <pc:docMk/>
            <pc:sldMk cId="2538232025" sldId="392"/>
            <ac:spMk id="5" creationId="{0FEC387C-14B0-4A1B-B022-C057918BA402}"/>
          </ac:spMkLst>
        </pc:spChg>
        <pc:spChg chg="add mod">
          <ac:chgData name="Lukas Wallrich (Staff)" userId="74c9ee81-4c0d-413a-a571-5c8398ac27a1" providerId="ADAL" clId="{11A301E7-5FE4-4589-BCD2-D8D772D0DDBB}" dt="2022-05-02T23:44:21.055" v="3488" actId="1076"/>
          <ac:spMkLst>
            <pc:docMk/>
            <pc:sldMk cId="2538232025" sldId="392"/>
            <ac:spMk id="6" creationId="{8CBC38B2-1F9F-4FA5-8E4E-9D2664F0240F}"/>
          </ac:spMkLst>
        </pc:spChg>
        <pc:spChg chg="add mod">
          <ac:chgData name="Lukas Wallrich (Staff)" userId="74c9ee81-4c0d-413a-a571-5c8398ac27a1" providerId="ADAL" clId="{11A301E7-5FE4-4589-BCD2-D8D772D0DDBB}" dt="2022-05-02T23:50:24.032" v="3631" actId="14100"/>
          <ac:spMkLst>
            <pc:docMk/>
            <pc:sldMk cId="2538232025" sldId="392"/>
            <ac:spMk id="9" creationId="{256981BB-FB29-4A25-B9F7-423E6C443895}"/>
          </ac:spMkLst>
        </pc:spChg>
        <pc:spChg chg="add mod">
          <ac:chgData name="Lukas Wallrich (Staff)" userId="74c9ee81-4c0d-413a-a571-5c8398ac27a1" providerId="ADAL" clId="{11A301E7-5FE4-4589-BCD2-D8D772D0DDBB}" dt="2022-05-02T23:50:17.965" v="3630" actId="27636"/>
          <ac:spMkLst>
            <pc:docMk/>
            <pc:sldMk cId="2538232025" sldId="392"/>
            <ac:spMk id="10" creationId="{1F1FFFA3-ABCC-476A-91B4-940659F006B8}"/>
          </ac:spMkLst>
        </pc:spChg>
        <pc:spChg chg="add mod">
          <ac:chgData name="Lukas Wallrich (Staff)" userId="74c9ee81-4c0d-413a-a571-5c8398ac27a1" providerId="ADAL" clId="{11A301E7-5FE4-4589-BCD2-D8D772D0DDBB}" dt="2022-05-02T23:48:30.335" v="3528" actId="1076"/>
          <ac:spMkLst>
            <pc:docMk/>
            <pc:sldMk cId="2538232025" sldId="392"/>
            <ac:spMk id="11" creationId="{9121F327-B74D-483B-9FBF-36A0E67D812B}"/>
          </ac:spMkLst>
        </pc:spChg>
        <pc:picChg chg="add mod">
          <ac:chgData name="Lukas Wallrich (Staff)" userId="74c9ee81-4c0d-413a-a571-5c8398ac27a1" providerId="ADAL" clId="{11A301E7-5FE4-4589-BCD2-D8D772D0DDBB}" dt="2022-05-02T23:43:01.854" v="3367" actId="1076"/>
          <ac:picMkLst>
            <pc:docMk/>
            <pc:sldMk cId="2538232025" sldId="392"/>
            <ac:picMk id="8" creationId="{489B3933-4AF7-4C53-861E-3EE57FC46F2B}"/>
          </ac:picMkLst>
        </pc:picChg>
      </pc:sldChg>
      <pc:sldMasterChg chg="delSldLayout">
        <pc:chgData name="Lukas Wallrich (Staff)" userId="74c9ee81-4c0d-413a-a571-5c8398ac27a1" providerId="ADAL" clId="{11A301E7-5FE4-4589-BCD2-D8D772D0DDBB}" dt="2022-05-02T23:56:37.268" v="3633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11A301E7-5FE4-4589-BCD2-D8D772D0DDBB}" dt="2022-05-02T23:56:37.268" v="3633" actId="47"/>
          <pc:sldLayoutMkLst>
            <pc:docMk/>
            <pc:sldMasterMk cId="0" sldId="2147483648"/>
            <pc:sldLayoutMk cId="0" sldId="2147483655"/>
          </pc:sldLayoutMkLst>
        </pc:sldLayoutChg>
      </pc:sldMasterChg>
    </pc:docChg>
  </pc:docChgLst>
  <pc:docChgLst>
    <pc:chgData name="Lukas Wallrich (Staff)" userId="74c9ee81-4c0d-413a-a571-5c8398ac27a1" providerId="ADAL" clId="{E0B41B81-B82C-AB43-B958-E664D775760B}"/>
    <pc:docChg chg="undo custSel modSld">
      <pc:chgData name="Lukas Wallrich (Staff)" userId="74c9ee81-4c0d-413a-a571-5c8398ac27a1" providerId="ADAL" clId="{E0B41B81-B82C-AB43-B958-E664D775760B}" dt="2023-03-01T20:54:46.309" v="69" actId="20577"/>
      <pc:docMkLst>
        <pc:docMk/>
      </pc:docMkLst>
      <pc:sldChg chg="modSp mod">
        <pc:chgData name="Lukas Wallrich (Staff)" userId="74c9ee81-4c0d-413a-a571-5c8398ac27a1" providerId="ADAL" clId="{E0B41B81-B82C-AB43-B958-E664D775760B}" dt="2023-03-01T20:45:14.024" v="0" actId="1076"/>
        <pc:sldMkLst>
          <pc:docMk/>
          <pc:sldMk cId="0" sldId="259"/>
        </pc:sldMkLst>
        <pc:spChg chg="mod">
          <ac:chgData name="Lukas Wallrich (Staff)" userId="74c9ee81-4c0d-413a-a571-5c8398ac27a1" providerId="ADAL" clId="{E0B41B81-B82C-AB43-B958-E664D775760B}" dt="2023-03-01T20:45:14.024" v="0" actId="1076"/>
          <ac:spMkLst>
            <pc:docMk/>
            <pc:sldMk cId="0" sldId="259"/>
            <ac:spMk id="3" creationId="{E35117B8-33C8-45A6-A253-324BC3C132B9}"/>
          </ac:spMkLst>
        </pc:spChg>
      </pc:sldChg>
      <pc:sldChg chg="modSp mod">
        <pc:chgData name="Lukas Wallrich (Staff)" userId="74c9ee81-4c0d-413a-a571-5c8398ac27a1" providerId="ADAL" clId="{E0B41B81-B82C-AB43-B958-E664D775760B}" dt="2023-03-01T20:48:26.097" v="40" actId="1076"/>
        <pc:sldMkLst>
          <pc:docMk/>
          <pc:sldMk cId="1863548096" sldId="330"/>
        </pc:sldMkLst>
        <pc:spChg chg="mod">
          <ac:chgData name="Lukas Wallrich (Staff)" userId="74c9ee81-4c0d-413a-a571-5c8398ac27a1" providerId="ADAL" clId="{E0B41B81-B82C-AB43-B958-E664D775760B}" dt="2023-03-01T20:48:24.761" v="39" actId="1076"/>
          <ac:spMkLst>
            <pc:docMk/>
            <pc:sldMk cId="1863548096" sldId="330"/>
            <ac:spMk id="7" creationId="{602CD30F-5450-4078-97A9-2C9DF2A975C0}"/>
          </ac:spMkLst>
        </pc:spChg>
        <pc:spChg chg="mod">
          <ac:chgData name="Lukas Wallrich (Staff)" userId="74c9ee81-4c0d-413a-a571-5c8398ac27a1" providerId="ADAL" clId="{E0B41B81-B82C-AB43-B958-E664D775760B}" dt="2023-03-01T20:48:17.121" v="36" actId="1076"/>
          <ac:spMkLst>
            <pc:docMk/>
            <pc:sldMk cId="1863548096" sldId="33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E0B41B81-B82C-AB43-B958-E664D775760B}" dt="2023-03-01T20:48:19.999" v="37" actId="14100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E0B41B81-B82C-AB43-B958-E664D775760B}" dt="2023-03-01T20:48:14.470" v="35" actId="20577"/>
          <ac:spMkLst>
            <pc:docMk/>
            <pc:sldMk cId="1863548096" sldId="330"/>
            <ac:spMk id="1306" creationId="{00000000-0000-0000-0000-000000000000}"/>
          </ac:spMkLst>
        </pc:spChg>
        <pc:picChg chg="mod">
          <ac:chgData name="Lukas Wallrich (Staff)" userId="74c9ee81-4c0d-413a-a571-5c8398ac27a1" providerId="ADAL" clId="{E0B41B81-B82C-AB43-B958-E664D775760B}" dt="2023-03-01T20:48:26.097" v="40" actId="1076"/>
          <ac:picMkLst>
            <pc:docMk/>
            <pc:sldMk cId="1863548096" sldId="330"/>
            <ac:picMk id="6" creationId="{9BE3F066-833F-4F48-8453-283F6D3E99A9}"/>
          </ac:picMkLst>
        </pc:picChg>
      </pc:sldChg>
      <pc:sldChg chg="modSp mod">
        <pc:chgData name="Lukas Wallrich (Staff)" userId="74c9ee81-4c0d-413a-a571-5c8398ac27a1" providerId="ADAL" clId="{E0B41B81-B82C-AB43-B958-E664D775760B}" dt="2023-03-01T20:46:01.655" v="3" actId="20577"/>
        <pc:sldMkLst>
          <pc:docMk/>
          <pc:sldMk cId="4090196350" sldId="377"/>
        </pc:sldMkLst>
        <pc:spChg chg="mod">
          <ac:chgData name="Lukas Wallrich (Staff)" userId="74c9ee81-4c0d-413a-a571-5c8398ac27a1" providerId="ADAL" clId="{E0B41B81-B82C-AB43-B958-E664D775760B}" dt="2023-03-01T20:46:01.655" v="3" actId="20577"/>
          <ac:spMkLst>
            <pc:docMk/>
            <pc:sldMk cId="4090196350" sldId="377"/>
            <ac:spMk id="3" creationId="{E644B2C4-0B8E-432F-AAEB-0697C9115C5C}"/>
          </ac:spMkLst>
        </pc:spChg>
      </pc:sldChg>
      <pc:sldChg chg="delSp modSp mod">
        <pc:chgData name="Lukas Wallrich (Staff)" userId="74c9ee81-4c0d-413a-a571-5c8398ac27a1" providerId="ADAL" clId="{E0B41B81-B82C-AB43-B958-E664D775760B}" dt="2023-03-01T20:49:22.881" v="53" actId="1076"/>
        <pc:sldMkLst>
          <pc:docMk/>
          <pc:sldMk cId="3133242511" sldId="384"/>
        </pc:sldMkLst>
        <pc:spChg chg="mod">
          <ac:chgData name="Lukas Wallrich (Staff)" userId="74c9ee81-4c0d-413a-a571-5c8398ac27a1" providerId="ADAL" clId="{E0B41B81-B82C-AB43-B958-E664D775760B}" dt="2023-03-01T20:49:19.690" v="52" actId="1076"/>
          <ac:spMkLst>
            <pc:docMk/>
            <pc:sldMk cId="3133242511" sldId="384"/>
            <ac:spMk id="10" creationId="{C3A19D02-E31F-4412-9F19-3A520C05A145}"/>
          </ac:spMkLst>
        </pc:spChg>
        <pc:spChg chg="mod">
          <ac:chgData name="Lukas Wallrich (Staff)" userId="74c9ee81-4c0d-413a-a571-5c8398ac27a1" providerId="ADAL" clId="{E0B41B81-B82C-AB43-B958-E664D775760B}" dt="2023-03-01T20:49:19.690" v="52" actId="1076"/>
          <ac:spMkLst>
            <pc:docMk/>
            <pc:sldMk cId="3133242511" sldId="384"/>
            <ac:spMk id="11" creationId="{10872CB5-702E-4532-9C57-2E915CDB0B80}"/>
          </ac:spMkLst>
        </pc:spChg>
        <pc:spChg chg="del">
          <ac:chgData name="Lukas Wallrich (Staff)" userId="74c9ee81-4c0d-413a-a571-5c8398ac27a1" providerId="ADAL" clId="{E0B41B81-B82C-AB43-B958-E664D775760B}" dt="2023-03-01T20:49:14.816" v="51" actId="478"/>
          <ac:spMkLst>
            <pc:docMk/>
            <pc:sldMk cId="3133242511" sldId="384"/>
            <ac:spMk id="1309" creationId="{00000000-0000-0000-0000-000000000000}"/>
          </ac:spMkLst>
        </pc:spChg>
        <pc:picChg chg="mod">
          <ac:chgData name="Lukas Wallrich (Staff)" userId="74c9ee81-4c0d-413a-a571-5c8398ac27a1" providerId="ADAL" clId="{E0B41B81-B82C-AB43-B958-E664D775760B}" dt="2023-03-01T20:49:22.881" v="53" actId="1076"/>
          <ac:picMkLst>
            <pc:docMk/>
            <pc:sldMk cId="3133242511" sldId="384"/>
            <ac:picMk id="3" creationId="{9D6D5FCA-21E3-4F1E-8A2A-EF6D75093900}"/>
          </ac:picMkLst>
        </pc:picChg>
      </pc:sldChg>
      <pc:sldChg chg="modSp mod">
        <pc:chgData name="Lukas Wallrich (Staff)" userId="74c9ee81-4c0d-413a-a571-5c8398ac27a1" providerId="ADAL" clId="{E0B41B81-B82C-AB43-B958-E664D775760B}" dt="2023-03-01T20:49:29.037" v="54" actId="20577"/>
        <pc:sldMkLst>
          <pc:docMk/>
          <pc:sldMk cId="2053652229" sldId="387"/>
        </pc:sldMkLst>
        <pc:spChg chg="mod">
          <ac:chgData name="Lukas Wallrich (Staff)" userId="74c9ee81-4c0d-413a-a571-5c8398ac27a1" providerId="ADAL" clId="{E0B41B81-B82C-AB43-B958-E664D775760B}" dt="2023-03-01T20:49:29.037" v="54" actId="20577"/>
          <ac:spMkLst>
            <pc:docMk/>
            <pc:sldMk cId="2053652229" sldId="387"/>
            <ac:spMk id="18" creationId="{E1324FF4-36D0-4AE4-9E5D-1D54DEAA46D5}"/>
          </ac:spMkLst>
        </pc:spChg>
      </pc:sldChg>
      <pc:sldChg chg="modSp mod">
        <pc:chgData name="Lukas Wallrich (Staff)" userId="74c9ee81-4c0d-413a-a571-5c8398ac27a1" providerId="ADAL" clId="{E0B41B81-B82C-AB43-B958-E664D775760B}" dt="2023-03-01T20:54:46.309" v="69" actId="20577"/>
        <pc:sldMkLst>
          <pc:docMk/>
          <pc:sldMk cId="2380321088" sldId="390"/>
        </pc:sldMkLst>
        <pc:spChg chg="mod">
          <ac:chgData name="Lukas Wallrich (Staff)" userId="74c9ee81-4c0d-413a-a571-5c8398ac27a1" providerId="ADAL" clId="{E0B41B81-B82C-AB43-B958-E664D775760B}" dt="2023-03-01T20:54:46.309" v="69" actId="20577"/>
          <ac:spMkLst>
            <pc:docMk/>
            <pc:sldMk cId="2380321088" sldId="390"/>
            <ac:spMk id="3" creationId="{0CE4CE38-198C-451E-8288-7808DBDE5F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7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377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97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7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dm.darden.virginia.edu/ResearchMethods/Templates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ardiomoon.shinyapps.io/processR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smediation.cedricbatailler.me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pvNbFV4hTQg&amp;list=PLqdBkA4Dl3KroP6IumUALGao_DFcN8pq1&amp;ab_channel=RegorzStatistik" TargetMode="External"/><Relationship Id="rId4" Type="http://schemas.openxmlformats.org/officeDocument/2006/relationships/hyperlink" Target="https://imai.fas.harvard.edu/projects/files/mediationReview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Mediation and moderation with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E6B58-5722-404B-BB62-A34CA2FE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342" y="5873917"/>
            <a:ext cx="3958699" cy="1968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1139D-F1A7-4916-82C9-5714B8EB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383" y="6858000"/>
            <a:ext cx="8345494" cy="296641"/>
          </a:xfrm>
          <a:prstGeom prst="rect">
            <a:avLst/>
          </a:prstGeom>
        </p:spPr>
      </p:pic>
      <p:sp>
        <p:nvSpPr>
          <p:cNvPr id="9" name="Shape 1307">
            <a:extLst>
              <a:ext uri="{FF2B5EF4-FFF2-40B4-BE49-F238E27FC236}">
                <a16:creationId xmlns:a16="http://schemas.microsoft.com/office/drawing/2014/main" id="{B3DD6CEB-1676-4E60-97B6-80354F73AC90}"/>
              </a:ext>
            </a:extLst>
          </p:cNvPr>
          <p:cNvSpPr/>
          <p:nvPr/>
        </p:nvSpPr>
        <p:spPr>
          <a:xfrm>
            <a:off x="13513653" y="7556190"/>
            <a:ext cx="5601661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 translator</a:t>
            </a:r>
            <a:endParaRPr dirty="0"/>
          </a:p>
        </p:txBody>
      </p:sp>
      <p:sp>
        <p:nvSpPr>
          <p:cNvPr id="10" name="Shape 1308">
            <a:extLst>
              <a:ext uri="{FF2B5EF4-FFF2-40B4-BE49-F238E27FC236}">
                <a16:creationId xmlns:a16="http://schemas.microsoft.com/office/drawing/2014/main" id="{9B01E569-08CE-4BF7-B3A1-73644A63174A}"/>
              </a:ext>
            </a:extLst>
          </p:cNvPr>
          <p:cNvSpPr/>
          <p:nvPr/>
        </p:nvSpPr>
        <p:spPr>
          <a:xfrm>
            <a:off x="1331730" y="7716341"/>
            <a:ext cx="7158435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A powerful SEM tool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441128" y="630657"/>
            <a:ext cx="1319167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Moderation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117B8-33C8-45A6-A253-324BC3C132B9}"/>
              </a:ext>
            </a:extLst>
          </p:cNvPr>
          <p:cNvSpPr txBox="1"/>
          <p:nvPr/>
        </p:nvSpPr>
        <p:spPr>
          <a:xfrm>
            <a:off x="14961659" y="3959679"/>
            <a:ext cx="6200169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An 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interpretation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of an interaction term</a:t>
            </a:r>
            <a:endParaRPr kumimoji="0" lang="en-GB" sz="5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0" name="Picture 2" descr="Moderation/Mediation Graph Help Centre - School of Psychology - Victoria  University of Wellington">
            <a:extLst>
              <a:ext uri="{FF2B5EF4-FFF2-40B4-BE49-F238E27FC236}">
                <a16:creationId xmlns:a16="http://schemas.microsoft.com/office/drawing/2014/main" id="{210280BF-3A8D-4DF8-9C61-043B5741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24" y="3959679"/>
            <a:ext cx="10377641" cy="525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ceptual and statistical diagram of moderation analysis. | Download  Scientific Diagram">
            <a:extLst>
              <a:ext uri="{FF2B5EF4-FFF2-40B4-BE49-F238E27FC236}">
                <a16:creationId xmlns:a16="http://schemas.microsoft.com/office/drawing/2014/main" id="{286C95D6-F209-4863-A680-35A82AD0D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6"/>
          <a:stretch/>
        </p:blipFill>
        <p:spPr bwMode="auto">
          <a:xfrm>
            <a:off x="14560063" y="6356542"/>
            <a:ext cx="7003360" cy="606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C20D13-CD8B-4C77-B7C0-ECE93669CE27}"/>
              </a:ext>
            </a:extLst>
          </p:cNvPr>
          <p:cNvSpPr txBox="1"/>
          <p:nvPr/>
        </p:nvSpPr>
        <p:spPr>
          <a:xfrm>
            <a:off x="2096552" y="10558042"/>
            <a:ext cx="1319167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lm</a:t>
            </a:r>
            <a:r>
              <a:rPr kumimoji="0" lang="en-US" sz="4000" b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(depression ~ stress * </a:t>
            </a:r>
            <a:r>
              <a:rPr kumimoji="0" lang="en-US" sz="4000" b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social_support</a:t>
            </a:r>
            <a:r>
              <a:rPr kumimoji="0" lang="en-US" sz="4000" b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, data)</a:t>
            </a:r>
            <a:endParaRPr kumimoji="0" lang="en-GB" sz="4000" b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76007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Test whether household income moderates the relationship between health and happiness: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GB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Run the </a:t>
            </a:r>
            <a:r>
              <a:rPr lang="en-GB" dirty="0" err="1"/>
              <a:t>lm</a:t>
            </a:r>
            <a:r>
              <a:rPr lang="en-GB" dirty="0"/>
              <a:t>() model.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Visualise it with </a:t>
            </a:r>
            <a:r>
              <a:rPr lang="en-GB" dirty="0" err="1"/>
              <a:t>plot_model</a:t>
            </a:r>
            <a:r>
              <a:rPr lang="en-GB" dirty="0"/>
              <a:t>()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74DD55A-ABF8-4677-9E03-58B188F6C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015" y="212686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3818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07751" y="599691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To report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D5FCA-21E3-4F1E-8A2A-EF6D7509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40" y="5393417"/>
            <a:ext cx="10552294" cy="7453197"/>
          </a:xfrm>
          <a:prstGeom prst="rect">
            <a:avLst/>
          </a:prstGeom>
        </p:spPr>
      </p:pic>
      <p:sp>
        <p:nvSpPr>
          <p:cNvPr id="10" name="Shape 1305">
            <a:extLst>
              <a:ext uri="{FF2B5EF4-FFF2-40B4-BE49-F238E27FC236}">
                <a16:creationId xmlns:a16="http://schemas.microsoft.com/office/drawing/2014/main" id="{C3A19D02-E31F-4412-9F19-3A520C05A145}"/>
              </a:ext>
            </a:extLst>
          </p:cNvPr>
          <p:cNvSpPr/>
          <p:nvPr/>
        </p:nvSpPr>
        <p:spPr>
          <a:xfrm>
            <a:off x="3900381" y="2996554"/>
            <a:ext cx="16192063" cy="206172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10872CB5-702E-4532-9C57-2E915CDB0B80}"/>
              </a:ext>
            </a:extLst>
          </p:cNvPr>
          <p:cNvSpPr txBox="1"/>
          <p:nvPr/>
        </p:nvSpPr>
        <p:spPr>
          <a:xfrm>
            <a:off x="4007751" y="3155223"/>
            <a:ext cx="16313274" cy="183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interactions::</a:t>
            </a:r>
            <a:r>
              <a:rPr lang="en-US" dirty="0" err="1">
                <a:solidFill>
                  <a:schemeClr val="accent1"/>
                </a:solidFill>
              </a:rPr>
              <a:t>sim_slopes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mod_mod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		pred = "health", </a:t>
            </a:r>
            <a:r>
              <a:rPr lang="en-US" dirty="0" err="1">
                <a:solidFill>
                  <a:srgbClr val="000000"/>
                </a:solidFill>
              </a:rPr>
              <a:t>modx</a:t>
            </a:r>
            <a:r>
              <a:rPr lang="en-US" dirty="0">
                <a:solidFill>
                  <a:srgbClr val="000000"/>
                </a:solidFill>
              </a:rPr>
              <a:t> = "</a:t>
            </a:r>
            <a:r>
              <a:rPr lang="en-US" dirty="0" err="1">
                <a:solidFill>
                  <a:srgbClr val="000000"/>
                </a:solidFill>
              </a:rPr>
              <a:t>hinctnta</a:t>
            </a:r>
            <a:r>
              <a:rPr lang="en-US" dirty="0">
                <a:solidFill>
                  <a:srgbClr val="000000"/>
                </a:solidFill>
              </a:rPr>
              <a:t>")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2425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441128" y="630657"/>
            <a:ext cx="1319167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Doing this in </a:t>
            </a:r>
            <a:r>
              <a:rPr lang="en-US" dirty="0" err="1"/>
              <a:t>lavaan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68F0A-AF07-4EB6-952F-D1EF5821CCC3}"/>
              </a:ext>
            </a:extLst>
          </p:cNvPr>
          <p:cNvSpPr txBox="1"/>
          <p:nvPr/>
        </p:nvSpPr>
        <p:spPr>
          <a:xfrm>
            <a:off x="2270882" y="2701529"/>
            <a:ext cx="20421600" cy="99623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#Regression model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happy ~ a * health + b * </a:t>
            </a:r>
            <a:r>
              <a:rPr lang="en-GB" dirty="0" err="1"/>
              <a:t>hinctnta</a:t>
            </a:r>
            <a:r>
              <a:rPr lang="en-GB" dirty="0"/>
              <a:t> + c * </a:t>
            </a:r>
            <a:r>
              <a:rPr lang="en-GB" dirty="0" err="1"/>
              <a:t>health:hinctnta</a:t>
            </a: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#Ingredients for simple slopes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/>
              <a:t>hinctnta</a:t>
            </a:r>
            <a:r>
              <a:rPr lang="en-GB" dirty="0"/>
              <a:t> ~ </a:t>
            </a:r>
            <a:r>
              <a:rPr lang="en-GB" dirty="0" err="1"/>
              <a:t>M_hinctnta</a:t>
            </a:r>
            <a:r>
              <a:rPr lang="en-GB" dirty="0"/>
              <a:t> *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/>
              <a:t>hinctnta</a:t>
            </a:r>
            <a:r>
              <a:rPr lang="en-GB" dirty="0"/>
              <a:t> ~~ </a:t>
            </a:r>
            <a:r>
              <a:rPr lang="en-GB" dirty="0" err="1"/>
              <a:t>var_hinctnta</a:t>
            </a:r>
            <a:r>
              <a:rPr lang="en-GB" dirty="0"/>
              <a:t> * </a:t>
            </a:r>
            <a:r>
              <a:rPr lang="en-GB" dirty="0" err="1"/>
              <a:t>hinctnta</a:t>
            </a: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#Simple slopes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/>
              <a:t>SDbelow</a:t>
            </a:r>
            <a:r>
              <a:rPr lang="en-GB" dirty="0"/>
              <a:t> := a + c * (</a:t>
            </a:r>
            <a:r>
              <a:rPr lang="en-GB" dirty="0" err="1"/>
              <a:t>M_hinctnta</a:t>
            </a:r>
            <a:r>
              <a:rPr lang="en-GB" dirty="0"/>
              <a:t> - sqrt(</a:t>
            </a:r>
            <a:r>
              <a:rPr lang="en-GB" dirty="0" err="1"/>
              <a:t>var_hinctnta</a:t>
            </a:r>
            <a:r>
              <a:rPr lang="en-GB" dirty="0"/>
              <a:t>))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Mean := a + c * </a:t>
            </a:r>
            <a:r>
              <a:rPr lang="en-GB" dirty="0" err="1"/>
              <a:t>M_hinctnta</a:t>
            </a: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/>
              <a:t>SDabove</a:t>
            </a:r>
            <a:r>
              <a:rPr lang="en-GB" dirty="0"/>
              <a:t>:= a + c * (</a:t>
            </a:r>
            <a:r>
              <a:rPr lang="en-GB" dirty="0" err="1"/>
              <a:t>M_hinctnta</a:t>
            </a:r>
            <a:r>
              <a:rPr lang="en-GB" dirty="0"/>
              <a:t> + sqrt(</a:t>
            </a:r>
            <a:r>
              <a:rPr lang="en-GB" dirty="0" err="1"/>
              <a:t>var_hinctnta</a:t>
            </a:r>
            <a:r>
              <a:rPr lang="en-GB" dirty="0"/>
              <a:t>))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Picture 4" descr="Conceptual and statistical diagram of moderation analysis. | Download  Scientific Diagram">
            <a:extLst>
              <a:ext uri="{FF2B5EF4-FFF2-40B4-BE49-F238E27FC236}">
                <a16:creationId xmlns:a16="http://schemas.microsoft.com/office/drawing/2014/main" id="{92194EC7-3255-4F82-8868-EF450B1EE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6"/>
          <a:stretch/>
        </p:blipFill>
        <p:spPr bwMode="auto">
          <a:xfrm>
            <a:off x="19632806" y="957228"/>
            <a:ext cx="3895943" cy="337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1158">
            <a:extLst>
              <a:ext uri="{FF2B5EF4-FFF2-40B4-BE49-F238E27FC236}">
                <a16:creationId xmlns:a16="http://schemas.microsoft.com/office/drawing/2014/main" id="{AA9D1482-759D-49F3-A076-0216CC2C632E}"/>
              </a:ext>
            </a:extLst>
          </p:cNvPr>
          <p:cNvSpPr txBox="1">
            <a:spLocks/>
          </p:cNvSpPr>
          <p:nvPr/>
        </p:nvSpPr>
        <p:spPr>
          <a:xfrm>
            <a:off x="16150058" y="6036764"/>
            <a:ext cx="881674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GB" dirty="0"/>
              <a:t>Your Turn 4</a:t>
            </a:r>
          </a:p>
          <a:p>
            <a:pPr hangingPunct="1"/>
            <a:r>
              <a:rPr lang="en-GB" sz="4700" dirty="0"/>
              <a:t>Understand and run this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24FF4-36D0-4AE4-9E5D-1D54DEAA46D5}"/>
              </a:ext>
            </a:extLst>
          </p:cNvPr>
          <p:cNvSpPr/>
          <p:nvPr/>
        </p:nvSpPr>
        <p:spPr>
          <a:xfrm>
            <a:off x="19175580" y="848568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06:00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3652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E626-7314-41B4-A313-A0C14223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Moderated 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E8F3-15E8-4678-A456-0B9BF5600C3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64229" y="3176970"/>
            <a:ext cx="19137086" cy="2984344"/>
          </a:xfrm>
        </p:spPr>
        <p:txBody>
          <a:bodyPr/>
          <a:lstStyle/>
          <a:p>
            <a:r>
              <a:rPr lang="en-GB" dirty="0"/>
              <a:t>Have all the building blocks to build models in </a:t>
            </a:r>
            <a:r>
              <a:rPr lang="en-GB" dirty="0" err="1"/>
              <a:t>lavaan</a:t>
            </a:r>
            <a:r>
              <a:rPr lang="en-GB" dirty="0"/>
              <a:t> … e.g., Process Model 8 (</a:t>
            </a:r>
            <a:r>
              <a:rPr lang="en-GB" dirty="0">
                <a:hlinkClick r:id="rId2"/>
              </a:rPr>
              <a:t>full set of diagrams</a:t>
            </a:r>
            <a:r>
              <a:rPr lang="en-GB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AA695-D806-4678-8D35-FE54767C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72" y="6359333"/>
            <a:ext cx="6709520" cy="5555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FEB24-74C0-4F25-A5D1-E65A76FA6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850" y="6359333"/>
            <a:ext cx="6863778" cy="6487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C3857-8D93-4E67-AB58-99D811FD4FD2}"/>
              </a:ext>
            </a:extLst>
          </p:cNvPr>
          <p:cNvSpPr txBox="1"/>
          <p:nvPr/>
        </p:nvSpPr>
        <p:spPr>
          <a:xfrm>
            <a:off x="19550063" y="9790399"/>
            <a:ext cx="365760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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quite a lot of code</a:t>
            </a:r>
          </a:p>
        </p:txBody>
      </p:sp>
    </p:spTree>
    <p:extLst>
      <p:ext uri="{BB962C8B-B14F-4D97-AF65-F5344CB8AC3E}">
        <p14:creationId xmlns:p14="http://schemas.microsoft.com/office/powerpoint/2010/main" val="3764157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2CF6-9495-4A20-83FE-64878B35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processR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4CE38-198C-451E-8288-7808DBDE5F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417807" y="5421723"/>
            <a:ext cx="14716126" cy="4508090"/>
          </a:xfrm>
        </p:spPr>
        <p:txBody>
          <a:bodyPr/>
          <a:lstStyle/>
          <a:p>
            <a:r>
              <a:rPr lang="en-GB" dirty="0"/>
              <a:t>Attempt to translate PROCESS into R</a:t>
            </a:r>
          </a:p>
          <a:p>
            <a:r>
              <a:rPr lang="en-GB" dirty="0"/>
              <a:t>Package not very intuitive – </a:t>
            </a:r>
            <a:br>
              <a:rPr lang="en-GB" dirty="0"/>
            </a:br>
            <a:r>
              <a:rPr lang="en-GB" dirty="0"/>
              <a:t>  but helpful </a:t>
            </a:r>
            <a:r>
              <a:rPr lang="en-GB" dirty="0">
                <a:hlinkClick r:id="rId2"/>
              </a:rPr>
              <a:t>web app</a:t>
            </a:r>
            <a:r>
              <a:rPr lang="en-GB" dirty="0"/>
              <a:t> to extract </a:t>
            </a:r>
            <a:r>
              <a:rPr lang="en-GB" dirty="0" err="1"/>
              <a:t>lavaan</a:t>
            </a:r>
            <a:r>
              <a:rPr lang="en-GB" dirty="0"/>
              <a:t> code</a:t>
            </a:r>
            <a:br>
              <a:rPr lang="en-GB" dirty="0"/>
            </a:br>
            <a:r>
              <a:rPr lang="en-GB" dirty="0"/>
              <a:t>  and diagrams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71E35D4-51C2-4879-BD17-2591FE3C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85" y="357187"/>
            <a:ext cx="3185431" cy="36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32108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5</a:t>
            </a:r>
            <a:br>
              <a:rPr lang="en-GB" dirty="0"/>
            </a:br>
            <a:r>
              <a:rPr lang="en-GB" dirty="0"/>
              <a:t>Bringing it all together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Extract the code for a Model 8 from the </a:t>
            </a:r>
            <a:r>
              <a:rPr lang="en-GB" dirty="0" err="1"/>
              <a:t>processR</a:t>
            </a:r>
            <a:r>
              <a:rPr lang="en-GB" dirty="0"/>
              <a:t> app</a:t>
            </a: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Adapt it to test whether the mediation </a:t>
            </a:r>
            <a:br>
              <a:rPr lang="en-US" dirty="0"/>
            </a:br>
            <a:r>
              <a:rPr lang="en-US" dirty="0"/>
              <a:t>from the start is moderated by gender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10:00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61300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E075-960E-43B7-9351-A164CC8C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Alternatives</a:t>
            </a:r>
          </a:p>
        </p:txBody>
      </p:sp>
      <p:pic>
        <p:nvPicPr>
          <p:cNvPr id="3074" name="Picture 2">
            <a:hlinkClick r:id="rId2"/>
            <a:extLst>
              <a:ext uri="{FF2B5EF4-FFF2-40B4-BE49-F238E27FC236}">
                <a16:creationId xmlns:a16="http://schemas.microsoft.com/office/drawing/2014/main" id="{A20AECC8-F8E1-4AF3-92F8-B839C106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023" y="3168194"/>
            <a:ext cx="4284889" cy="49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C8C55-4D6D-4883-9C94-5226F8E4B69D}"/>
              </a:ext>
            </a:extLst>
          </p:cNvPr>
          <p:cNvSpPr txBox="1"/>
          <p:nvPr/>
        </p:nvSpPr>
        <p:spPr>
          <a:xfrm>
            <a:off x="1959428" y="4663786"/>
            <a:ext cx="6466114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  <a:hlinkClick r:id="rId4"/>
              </a:rPr>
              <a:t>Mediation</a:t>
            </a:r>
            <a:b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</a:b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F9EDE-CE15-47DD-BEB3-DECABB38B4B6}"/>
              </a:ext>
            </a:extLst>
          </p:cNvPr>
          <p:cNvSpPr txBox="1"/>
          <p:nvPr/>
        </p:nvSpPr>
        <p:spPr>
          <a:xfrm>
            <a:off x="8958943" y="9028997"/>
            <a:ext cx="6466114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PROCESS for 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- </a:t>
            </a:r>
            <a:r>
              <a:rPr lang="en-GB" dirty="0">
                <a:hlinkClick r:id="rId5"/>
              </a:rPr>
              <a:t>YouTube tutorial series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153492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Mediation and moderation with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E6B58-5722-404B-BB62-A34CA2FE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342" y="5873917"/>
            <a:ext cx="3958699" cy="1968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1139D-F1A7-4916-82C9-5714B8EB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383" y="6858000"/>
            <a:ext cx="8345494" cy="296641"/>
          </a:xfrm>
          <a:prstGeom prst="rect">
            <a:avLst/>
          </a:prstGeom>
        </p:spPr>
      </p:pic>
      <p:sp>
        <p:nvSpPr>
          <p:cNvPr id="9" name="Shape 1307">
            <a:extLst>
              <a:ext uri="{FF2B5EF4-FFF2-40B4-BE49-F238E27FC236}">
                <a16:creationId xmlns:a16="http://schemas.microsoft.com/office/drawing/2014/main" id="{B3DD6CEB-1676-4E60-97B6-80354F73AC90}"/>
              </a:ext>
            </a:extLst>
          </p:cNvPr>
          <p:cNvSpPr/>
          <p:nvPr/>
        </p:nvSpPr>
        <p:spPr>
          <a:xfrm>
            <a:off x="13513653" y="7556190"/>
            <a:ext cx="5601661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 translator</a:t>
            </a:r>
            <a:endParaRPr dirty="0"/>
          </a:p>
        </p:txBody>
      </p:sp>
      <p:sp>
        <p:nvSpPr>
          <p:cNvPr id="10" name="Shape 1308">
            <a:extLst>
              <a:ext uri="{FF2B5EF4-FFF2-40B4-BE49-F238E27FC236}">
                <a16:creationId xmlns:a16="http://schemas.microsoft.com/office/drawing/2014/main" id="{9B01E569-08CE-4BF7-B3A1-73644A63174A}"/>
              </a:ext>
            </a:extLst>
          </p:cNvPr>
          <p:cNvSpPr/>
          <p:nvPr/>
        </p:nvSpPr>
        <p:spPr>
          <a:xfrm>
            <a:off x="1331730" y="7716341"/>
            <a:ext cx="7158435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A powerful SEM tool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04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Mediation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2" name="Picture 2" descr="The Concept of Statistical Mediation - YouTube">
            <a:extLst>
              <a:ext uri="{FF2B5EF4-FFF2-40B4-BE49-F238E27FC236}">
                <a16:creationId xmlns:a16="http://schemas.microsoft.com/office/drawing/2014/main" id="{A03D19B8-89DB-444D-8C08-7380E04B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17"/>
          <a:stretch/>
        </p:blipFill>
        <p:spPr bwMode="auto">
          <a:xfrm>
            <a:off x="1828800" y="3715844"/>
            <a:ext cx="12192000" cy="47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5117B8-33C8-45A6-A253-324BC3C132B9}"/>
              </a:ext>
            </a:extLst>
          </p:cNvPr>
          <p:cNvSpPr txBox="1"/>
          <p:nvPr/>
        </p:nvSpPr>
        <p:spPr>
          <a:xfrm>
            <a:off x="15871371" y="4358616"/>
            <a:ext cx="8338457" cy="6392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Combine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regression models to find: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Indirect effect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Direct effect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Total effect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+ Significance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0887B-37D8-4ECA-AE5F-C92BA1E11446}"/>
              </a:ext>
            </a:extLst>
          </p:cNvPr>
          <p:cNvSpPr txBox="1"/>
          <p:nvPr/>
        </p:nvSpPr>
        <p:spPr>
          <a:xfrm>
            <a:off x="1828800" y="9887188"/>
            <a:ext cx="22076228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Two </a:t>
            </a: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preconditions: </a:t>
            </a:r>
          </a:p>
          <a:p>
            <a:pPr marL="1143000" marR="0" indent="-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 ~ IV </a:t>
            </a:r>
          </a:p>
          <a:p>
            <a:pPr marL="1143000" marR="0" indent="-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/>
              <a:t>DV ~ </a:t>
            </a:r>
            <a:r>
              <a:rPr lang="en-US" b="1" dirty="0"/>
              <a:t>M </a:t>
            </a:r>
            <a:r>
              <a:rPr lang="en-US" dirty="0"/>
              <a:t>+ IV</a:t>
            </a:r>
            <a:endParaRPr kumimoji="0" lang="en-GB" sz="5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E70126-AEA9-42C9-BEB8-294C30B54F94}"/>
              </a:ext>
            </a:extLst>
          </p:cNvPr>
          <p:cNvCxnSpPr/>
          <p:nvPr/>
        </p:nvCxnSpPr>
        <p:spPr>
          <a:xfrm>
            <a:off x="4343400" y="7554683"/>
            <a:ext cx="712800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Example</a:t>
            </a:r>
            <a:endParaRPr dirty="0"/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05456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2656-7797-4AB0-8115-B7553C3E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1076026"/>
            <a:ext cx="14716126" cy="3429001"/>
          </a:xfrm>
        </p:spPr>
        <p:txBody>
          <a:bodyPr>
            <a:normAutofit fontScale="90000"/>
          </a:bodyPr>
          <a:lstStyle/>
          <a:p>
            <a:r>
              <a:rPr lang="en-US" dirty="0"/>
              <a:t>Intergroup contact and bystander intervention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5767E-2BDD-48FA-93D4-0BD28A3C106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7795830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Are White students who often interact with Black people more likely to intervene when they witness a racial slur?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Is this mediated by better attitudes towards Black people?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0267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04-mediation-and-moderation.Rmd: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/>
              <a:t>contactData.csv </a:t>
            </a:r>
            <a:br>
              <a:rPr lang="en-US" dirty="0"/>
            </a:br>
            <a:r>
              <a:rPr lang="en-US" dirty="0"/>
              <a:t>(code provided, but have a look)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glimpse() </a:t>
            </a:r>
            <a:r>
              <a:rPr lang="en-US" dirty="0"/>
              <a:t>the dataset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</a:t>
            </a:r>
            <a:r>
              <a:rPr lang="en-US" b="1" dirty="0" err="1"/>
              <a:t>lm</a:t>
            </a:r>
            <a:r>
              <a:rPr lang="en-US" b="1" dirty="0"/>
              <a:t>() </a:t>
            </a:r>
            <a:r>
              <a:rPr lang="en-US" dirty="0"/>
              <a:t>models to test the preconditions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53C28-86A0-44F1-96EA-6AD50BC0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lavaan</a:t>
            </a:r>
            <a:r>
              <a:rPr lang="en-US" dirty="0"/>
              <a:t> model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B2C4-0B8E-432F-AAEB-0697C9115C5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439579" y="3525312"/>
            <a:ext cx="14716126" cy="101906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of formulae describing the model. </a:t>
            </a:r>
          </a:p>
          <a:p>
            <a:endParaRPr lang="en-US" dirty="0"/>
          </a:p>
          <a:p>
            <a:r>
              <a:rPr lang="en-US" dirty="0"/>
              <a:t>We need: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b="1" dirty="0"/>
              <a:t>Regression</a:t>
            </a:r>
            <a:r>
              <a:rPr lang="en-US" dirty="0"/>
              <a:t> formulae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r>
              <a:rPr lang="en-US" dirty="0"/>
              <a:t>e.g., fitness </a:t>
            </a:r>
            <a:r>
              <a:rPr lang="en-US" b="1" dirty="0"/>
              <a:t>~</a:t>
            </a:r>
            <a:r>
              <a:rPr lang="en-US" dirty="0"/>
              <a:t> exercise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r>
              <a:rPr lang="en-US" dirty="0"/>
              <a:t>but:</a:t>
            </a:r>
            <a:r>
              <a:rPr lang="en-US" b="1" dirty="0"/>
              <a:t> name </a:t>
            </a:r>
            <a:r>
              <a:rPr lang="en-US" dirty="0"/>
              <a:t>important parameters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r>
              <a:rPr lang="en-US" dirty="0"/>
              <a:t>fitness ~ a * exercise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b="1" dirty="0"/>
              <a:t>Calculated</a:t>
            </a:r>
            <a:r>
              <a:rPr lang="en-US" dirty="0"/>
              <a:t> parameters:</a:t>
            </a:r>
          </a:p>
          <a:p>
            <a:pPr marL="2160000" indent="-857250">
              <a:buFont typeface="Arial" panose="020B0604020202020204" pitchFamily="34" charset="0"/>
              <a:buChar char="•"/>
            </a:pPr>
            <a:r>
              <a:rPr lang="en-US" dirty="0"/>
              <a:t>e.g., indirect </a:t>
            </a:r>
            <a:r>
              <a:rPr lang="en-US" b="1" dirty="0"/>
              <a:t>:=</a:t>
            </a:r>
            <a:r>
              <a:rPr lang="en-US" dirty="0"/>
              <a:t> a*b</a:t>
            </a:r>
          </a:p>
          <a:p>
            <a:pPr marL="2160000" indent="-8572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1963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Insert the model code into the blank</a:t>
            </a: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chunk and interpret the output </a:t>
            </a:r>
            <a:br>
              <a:rPr lang="en-US" dirty="0"/>
            </a:br>
            <a:r>
              <a:rPr lang="en-US" dirty="0"/>
              <a:t>(hint: start from the bottom)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87451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07750" y="523491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Result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3221470"/>
            <a:ext cx="17793466" cy="155372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52728" y="3221470"/>
            <a:ext cx="17793466" cy="1553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</a:rPr>
              <a:t>sem</a:t>
            </a:r>
            <a:r>
              <a:rPr lang="en-GB" dirty="0">
                <a:solidFill>
                  <a:srgbClr val="000000"/>
                </a:solidFill>
              </a:rPr>
              <a:t>(</a:t>
            </a:r>
            <a:r>
              <a:rPr lang="en-GB" dirty="0" err="1">
                <a:solidFill>
                  <a:srgbClr val="000000"/>
                </a:solidFill>
              </a:rPr>
              <a:t>model_code</a:t>
            </a:r>
            <a:r>
              <a:rPr lang="en-GB" dirty="0">
                <a:solidFill>
                  <a:srgbClr val="000000"/>
                </a:solidFill>
              </a:rPr>
              <a:t>, contact, </a:t>
            </a:r>
            <a:r>
              <a:rPr lang="en-GB" dirty="0">
                <a:solidFill>
                  <a:schemeClr val="accent1"/>
                </a:solidFill>
              </a:rPr>
              <a:t>bootstrap = 1000</a:t>
            </a:r>
            <a:r>
              <a:rPr lang="en-GB" dirty="0">
                <a:solidFill>
                  <a:srgbClr val="000000"/>
                </a:solidFill>
              </a:rPr>
              <a:t>) %&gt;%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	 summary()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7" name="Shape 1306">
            <a:extLst>
              <a:ext uri="{FF2B5EF4-FFF2-40B4-BE49-F238E27FC236}">
                <a16:creationId xmlns:a16="http://schemas.microsoft.com/office/drawing/2014/main" id="{602CD30F-5450-4078-97A9-2C9DF2A975C0}"/>
              </a:ext>
            </a:extLst>
          </p:cNvPr>
          <p:cNvSpPr txBox="1"/>
          <p:nvPr/>
        </p:nvSpPr>
        <p:spPr>
          <a:xfrm>
            <a:off x="13970000" y="11998161"/>
            <a:ext cx="15290799" cy="133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40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Can rely on confidence interval for indirect effect (like PROCESS) –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or report bootstrapped p-value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</a:rPr>
              <a:t>ALWAYS use </a:t>
            </a:r>
            <a:r>
              <a:rPr lang="en-GB" dirty="0" err="1">
                <a:solidFill>
                  <a:schemeClr val="accent5"/>
                </a:solidFill>
              </a:rPr>
              <a:t>set.seed</a:t>
            </a:r>
            <a:r>
              <a:rPr lang="en-GB" dirty="0">
                <a:solidFill>
                  <a:schemeClr val="accent5"/>
                </a:solidFill>
              </a:rPr>
              <a:t>(</a:t>
            </a:r>
            <a:r>
              <a:rPr lang="en-GB" dirty="0" err="1">
                <a:solidFill>
                  <a:schemeClr val="accent5"/>
                </a:solidFill>
              </a:rPr>
              <a:t>your_favorite_number</a:t>
            </a:r>
            <a:r>
              <a:rPr lang="en-GB" dirty="0">
                <a:solidFill>
                  <a:schemeClr val="accent5"/>
                </a:solidFill>
              </a:rPr>
              <a:t>) </a:t>
            </a:r>
            <a:r>
              <a:rPr lang="en-GB" dirty="0">
                <a:solidFill>
                  <a:srgbClr val="000000"/>
                </a:solidFill>
              </a:rPr>
              <a:t>before 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bootstrapping for reproducibility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3F066-833F-4F48-8453-283F6D3E9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30" y="5076315"/>
            <a:ext cx="14889135" cy="66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526</Words>
  <Application>Microsoft Macintosh PowerPoint</Application>
  <PresentationFormat>Custom</PresentationFormat>
  <Paragraphs>94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Gill Sans</vt:lpstr>
      <vt:lpstr>Gill Sans Light</vt:lpstr>
      <vt:lpstr>Helvetica</vt:lpstr>
      <vt:lpstr>Helvetica Neue</vt:lpstr>
      <vt:lpstr>Lucida Grande</vt:lpstr>
      <vt:lpstr>Monaco</vt:lpstr>
      <vt:lpstr>White</vt:lpstr>
      <vt:lpstr>PowerPoint Presentation</vt:lpstr>
      <vt:lpstr>The basics</vt:lpstr>
      <vt:lpstr>PowerPoint Presentation</vt:lpstr>
      <vt:lpstr>Example</vt:lpstr>
      <vt:lpstr>Intergroup contact and bystander intervention</vt:lpstr>
      <vt:lpstr>Your Turn 1</vt:lpstr>
      <vt:lpstr>A lavaan model</vt:lpstr>
      <vt:lpstr>Your Turn 2</vt:lpstr>
      <vt:lpstr>PowerPoint Presentation</vt:lpstr>
      <vt:lpstr>PowerPoint Presentation</vt:lpstr>
      <vt:lpstr>Your Turn 3</vt:lpstr>
      <vt:lpstr>PowerPoint Presentation</vt:lpstr>
      <vt:lpstr>PowerPoint Presentation</vt:lpstr>
      <vt:lpstr>Moderated mediation</vt:lpstr>
      <vt:lpstr>processR</vt:lpstr>
      <vt:lpstr>Your Turn 5 Bringing it all together</vt:lpstr>
      <vt:lpstr>Alternatives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4</cp:revision>
  <dcterms:modified xsi:type="dcterms:W3CDTF">2023-03-01T20:54:50Z</dcterms:modified>
</cp:coreProperties>
</file>